
<file path=[Content_Types].xml><?xml version="1.0" encoding="utf-8"?>
<Types xmlns="http://schemas.openxmlformats.org/package/2006/content-types">
  <Override PartName="/ppt/slideLayouts/slideLayout307.xml" ContentType="application/vnd.openxmlformats-officedocument.presentationml.slideLayout+xml"/>
  <Override PartName="/ppt/slideLayouts/slideLayout638.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332.xml" ContentType="application/vnd.openxmlformats-officedocument.presentationml.slideLayout+xml"/>
  <Override PartName="/ppt/slideLayouts/slideLayout477.xml" ContentType="application/vnd.openxmlformats-officedocument.presentationml.slideLayout+xml"/>
  <Override PartName="/ppt/slideLayouts/slideLayout663.xml" ContentType="application/vnd.openxmlformats-officedocument.presentationml.slideLayout+xml"/>
  <Override PartName="/ppt/slideMasters/slideMaster55.xml" ContentType="application/vnd.openxmlformats-officedocument.presentationml.slideMaster+xml"/>
  <Override PartName="/ppt/slideLayouts/slideLayout2.xml" ContentType="application/vnd.openxmlformats-officedocument.presentationml.slideLayout+xml"/>
  <Override PartName="/ppt/slideLayouts/slideLayout171.xml" ContentType="application/vnd.openxmlformats-officedocument.presentationml.slideLayout+xml"/>
  <Override PartName="/ppt/slideLayouts/slideLayout408.xml" ContentType="application/vnd.openxmlformats-officedocument.presentationml.slideLayout+xml"/>
  <Default Extension="xml" ContentType="application/xml"/>
  <Override PartName="/ppt/slideLayouts/slideLayout24.xml" ContentType="application/vnd.openxmlformats-officedocument.presentationml.slideLayout+xml"/>
  <Override PartName="/ppt/slideLayouts/slideLayout247.xml" ContentType="application/vnd.openxmlformats-officedocument.presentationml.slideLayout+xml"/>
  <Override PartName="/ppt/slideLayouts/slideLayout578.xml" ContentType="application/vnd.openxmlformats-officedocument.presentationml.slideLayout+xml"/>
  <Override PartName="/ppt/slideLayouts/slideLayout102.xml" ContentType="application/vnd.openxmlformats-officedocument.presentationml.slideLayout+xml"/>
  <Override PartName="/ppt/slideLayouts/slideLayout433.xml" ContentType="application/vnd.openxmlformats-officedocument.presentationml.slideLayout+xml"/>
  <Override PartName="/ppt/slideMasters/slideMaster11.xml" ContentType="application/vnd.openxmlformats-officedocument.presentationml.slideMaster+xml"/>
  <Override PartName="/ppt/slideLayouts/slideLayout272.xml" ContentType="application/vnd.openxmlformats-officedocument.presentationml.slideLayout+xml"/>
  <Override PartName="/ppt/slideLayouts/slideLayout509.xml" ContentType="application/vnd.openxmlformats-officedocument.presentationml.slideLayout+xml"/>
  <Override PartName="/ppt/slideLayouts/slideLayout203.xml" ContentType="application/vnd.openxmlformats-officedocument.presentationml.slideLayout+xml"/>
  <Override PartName="/ppt/slideLayouts/slideLayout348.xml" ContentType="application/vnd.openxmlformats-officedocument.presentationml.slideLayout+xml"/>
  <Override PartName="/ppt/theme/theme32.xml" ContentType="application/vnd.openxmlformats-officedocument.theme+xml"/>
  <Override PartName="/ppt/slideLayouts/slideLayout679.xml" ContentType="application/vnd.openxmlformats-officedocument.presentationml.slideLayout+xml"/>
  <Override PartName="/ppt/notesSlides/notesSlide7.xml" ContentType="application/vnd.openxmlformats-officedocument.presentationml.notesSlide+xml"/>
  <Override PartName="/ppt/slideLayouts/slideLayout187.xml" ContentType="application/vnd.openxmlformats-officedocument.presentationml.slideLayout+xml"/>
  <Override PartName="/ppt/slideLayouts/slideLayout373.xml" ContentType="application/vnd.openxmlformats-officedocument.presentationml.slideLayout+xml"/>
  <Override PartName="/ppt/slideLayouts/slideLayout534.xml" ContentType="application/vnd.openxmlformats-officedocument.presentationml.slideLayout+xml"/>
  <Override PartName="/ppt/slideLayouts/slideLayout118.xml" ContentType="application/vnd.openxmlformats-officedocument.presentationml.slideLayout+xml"/>
  <Default Extension="png" ContentType="image/png"/>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slideLayouts/slideLayout449.xml" ContentType="application/vnd.openxmlformats-officedocument.presentationml.slideLayout+xml"/>
  <Override PartName="/ppt/slideLayouts/slideLayout635.xml" ContentType="application/vnd.openxmlformats-officedocument.presentationml.slideLayout+xml"/>
  <Override PartName="/ppt/slideMasters/slideMaster27.xml" ContentType="application/vnd.openxmlformats-officedocument.presentationml.slideMaster+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288.xml" ContentType="application/vnd.openxmlformats-officedocument.presentationml.slideLayout+xml"/>
  <Override PartName="/ppt/slideLayouts/slideLayout474.xml" ContentType="application/vnd.openxmlformats-officedocument.presentationml.slideLayout+xml"/>
  <Override PartName="/ppt/slides/slide22.xml" ContentType="application/vnd.openxmlformats-officedocument.presentationml.slide+xml"/>
  <Override PartName="/ppt/slideLayouts/slideLayout219.xml" ContentType="application/vnd.openxmlformats-officedocument.presentationml.slideLayout+xml"/>
  <Override PartName="/ppt/theme/theme48.xml" ContentType="application/vnd.openxmlformats-officedocument.theme+xml"/>
  <Override PartName="/ppt/slideLayouts/slideLayout660.xml" ContentType="application/vnd.openxmlformats-officedocument.presentationml.slideLayout+xml"/>
  <Override PartName="/ppt/slideMasters/slideMaster52.xml" ContentType="application/vnd.openxmlformats-officedocument.presentationml.slideMaster+xml"/>
  <Override PartName="/ppt/slideLayouts/slideLayout21.xml" ContentType="application/vnd.openxmlformats-officedocument.presentationml.slideLayout+xml"/>
  <Override PartName="/ppt/slideLayouts/slideLayout389.xml" ContentType="application/vnd.openxmlformats-officedocument.presentationml.slideLayout+xml"/>
  <Override PartName="/ppt/slideLayouts/slideLayout405.xml" ContentType="application/vnd.openxmlformats-officedocument.presentationml.slideLayout+xml"/>
  <Override PartName="/ppt/slideLayouts/slideLayout244.xml" ContentType="application/vnd.openxmlformats-officedocument.presentationml.slideLayout+xml"/>
  <Override PartName="/ppt/slideLayouts/slideLayout430.xml" ContentType="application/vnd.openxmlformats-officedocument.presentationml.slideLayout+xml"/>
  <Override PartName="/ppt/slideLayouts/slideLayout575.xml" ContentType="application/vnd.openxmlformats-officedocument.presentationml.slideLayout+xml"/>
  <Override PartName="/ppt/slideLayouts/slideLayout506.xml" ContentType="application/vnd.openxmlformats-officedocument.presentationml.slideLayout+xml"/>
  <Override PartName="/ppt/slideLayouts/slideLayout159.xml" ContentType="application/vnd.openxmlformats-officedocument.presentationml.slideLayout+xml"/>
  <Override PartName="/ppt/slideLayouts/slideLayout345.xml" ContentType="application/vnd.openxmlformats-officedocument.presentationml.slideLayout+xml"/>
  <Override PartName="/ppt/notesSlides/notesSlide4.xml" ContentType="application/vnd.openxmlformats-officedocument.presentationml.notesSlide+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Layouts/slideLayout531.xml" ContentType="application/vnd.openxmlformats-officedocument.presentationml.slideLayout+xml"/>
  <Override PartName="/ppt/slideLayouts/slideLayout676.xml" ContentType="application/vnd.openxmlformats-officedocument.presentationml.slideLayout+xml"/>
  <Override PartName="/ppt/slideLayouts/slideLayout37.xml" ContentType="application/vnd.openxmlformats-officedocument.presentationml.slideLayout+xml"/>
  <Override PartName="/ppt/slideLayouts/slideLayout370.xml" ContentType="application/vnd.openxmlformats-officedocument.presentationml.slideLayout+xml"/>
  <Override PartName="/ppt/slideLayouts/slideLayout607.xml" ContentType="application/vnd.openxmlformats-officedocument.presentationml.slideLayout+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301.xml" ContentType="application/vnd.openxmlformats-officedocument.presentationml.slideLayout+xml"/>
  <Override PartName="/ppt/slideLayouts/slideLayout446.xml" ContentType="application/vnd.openxmlformats-officedocument.presentationml.slideLayout+xml"/>
  <Override PartName="/ppt/slideLayouts/slideLayout140.xml" ContentType="application/vnd.openxmlformats-officedocument.presentationml.slideLayout+xml"/>
  <Override PartName="/ppt/slideLayouts/slideLayout285.xml" ContentType="application/vnd.openxmlformats-officedocument.presentationml.slideLayout+xml"/>
  <Override PartName="/ppt/slideLayouts/slideLayout632.xml" ContentType="application/vnd.openxmlformats-officedocument.presentationml.slideLayout+xml"/>
  <Override PartName="/ppt/slideMasters/slideMaster24.xml" ContentType="application/vnd.openxmlformats-officedocument.presentationml.slideMaster+xml"/>
  <Override PartName="/ppt/slideLayouts/slideLayout471.xml" ContentType="application/vnd.openxmlformats-officedocument.presentationml.slideLayout+xml"/>
  <Override PartName="/ppt/theme/theme45.xml" ContentType="application/vnd.openxmlformats-officedocument.theme+xml"/>
  <Override PartName="/ppt/slideLayouts/slideLayout708.xml" ContentType="application/vnd.openxmlformats-officedocument.presentationml.slideLayout+xml"/>
  <Override PartName="/ppt/slideLayouts/slideLayout216.xml" ContentType="application/vnd.openxmlformats-officedocument.presentationml.slideLayout+xml"/>
  <Override PartName="/ppt/theme/theme23.xml" ContentType="application/vnd.openxmlformats-officedocument.theme+xml"/>
  <Override PartName="/ppt/slideLayouts/slideLayout263.xml" ContentType="application/vnd.openxmlformats-officedocument.presentationml.slideLayout+xml"/>
  <Override PartName="/ppt/slideLayouts/slideLayout402.xml" ContentType="application/vnd.openxmlformats-officedocument.presentationml.slideLayout+xml"/>
  <Override PartName="/ppt/slideLayouts/slideLayout547.xml" ContentType="application/vnd.openxmlformats-officedocument.presentationml.slideLayout+xml"/>
  <Override PartName="/ppt/slideLayouts/slideLayout594.xml" ContentType="application/vnd.openxmlformats-officedocument.presentationml.slideLayout+xml"/>
  <Override PartName="/ppt/slideLayouts/slideLayout241.xml" ContentType="application/vnd.openxmlformats-officedocument.presentationml.slideLayout+xml"/>
  <Override PartName="/ppt/slideLayouts/slideLayout339.xml" ContentType="application/vnd.openxmlformats-officedocument.presentationml.slideLayout+xml"/>
  <Override PartName="/ppt/slideLayouts/slideLayout386.xml" ContentType="application/vnd.openxmlformats-officedocument.presentationml.slideLayout+xml"/>
  <Override PartName="/ppt/slideLayouts/slideLayout525.xml" ContentType="application/vnd.openxmlformats-officedocument.presentationml.slideLayout+xml"/>
  <Override PartName="/ppt/slideLayouts/slideLayout572.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317.xml" ContentType="application/vnd.openxmlformats-officedocument.presentationml.slideLayout+xml"/>
  <Override PartName="/ppt/slideLayouts/slideLayout364.xml" ContentType="application/vnd.openxmlformats-officedocument.presentationml.slideLayout+xml"/>
  <Override PartName="/ppt/slideLayouts/slideLayout648.xml" ContentType="application/vnd.openxmlformats-officedocument.presentationml.slideLayout+xml"/>
  <Override PartName="/ppt/slideLayouts/slideLayout695.xml" ContentType="application/vnd.openxmlformats-officedocument.presentationml.slideLayout+xml"/>
  <Override PartName="/ppt/slideLayouts/slideLayout711.xml" ContentType="application/vnd.openxmlformats-officedocument.presentationml.slideLayout+xml"/>
  <Override PartName="/ppt/slideMasters/slideMaster2.xml" ContentType="application/vnd.openxmlformats-officedocument.presentationml.slideMaster+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487.xml" ContentType="application/vnd.openxmlformats-officedocument.presentationml.slideLayout+xml"/>
  <Override PartName="/ppt/slideLayouts/slideLayout503.xml" ContentType="application/vnd.openxmlformats-officedocument.presentationml.slideLayout+xml"/>
  <Override PartName="/ppt/slideLayouts/slideLayout550.xml" ContentType="application/vnd.openxmlformats-officedocument.presentationml.slideLayout+xml"/>
  <Override PartName="/ppt/notesSlides/notesSlide1.xml" ContentType="application/vnd.openxmlformats-officedocument.presentationml.notesSlide+xml"/>
  <Override PartName="/ppt/slideLayouts/slideLayout56.xml" ContentType="application/vnd.openxmlformats-officedocument.presentationml.slideLayout+xml"/>
  <Override PartName="/ppt/slideLayouts/slideLayout279.xml" ContentType="application/vnd.openxmlformats-officedocument.presentationml.slideLayout+xml"/>
  <Override PartName="/ppt/slideLayouts/slideLayout342.xml" ContentType="application/vnd.openxmlformats-officedocument.presentationml.slideLayout+xml"/>
  <Override PartName="/ppt/slideLayouts/slideLayout626.xml" ContentType="application/vnd.openxmlformats-officedocument.presentationml.slideLayout+xml"/>
  <Override PartName="/ppt/slideLayouts/slideLayout673.xml" ContentType="application/vnd.openxmlformats-officedocument.presentationml.slideLayout+xml"/>
  <Override PartName="/ppt/slideMasters/slideMaster18.xml" ContentType="application/vnd.openxmlformats-officedocument.presentationml.slideMaster+xml"/>
  <Override PartName="/ppt/slideMasters/slideMaster65.xml" ContentType="application/vnd.openxmlformats-officedocument.presentationml.slideMaster+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320.xml" ContentType="application/vnd.openxmlformats-officedocument.presentationml.slideLayout+xml"/>
  <Override PartName="/ppt/slideLayouts/slideLayout418.xml" ContentType="application/vnd.openxmlformats-officedocument.presentationml.slideLayout+xml"/>
  <Override PartName="/ppt/theme/theme39.xml" ContentType="application/vnd.openxmlformats-officedocument.theme+xml"/>
  <Override PartName="/ppt/slideLayouts/slideLayout465.xml" ContentType="application/vnd.openxmlformats-officedocument.presentationml.slideLayout+xml"/>
  <Override PartName="/ppt/slides/slide13.xml" ContentType="application/vnd.openxmlformats-officedocument.presentationml.slide+xml"/>
  <Override PartName="/ppt/slideLayouts/slideLayout112.xml" ContentType="application/vnd.openxmlformats-officedocument.presentationml.slideLayout+xml"/>
  <Override PartName="/ppt/slideLayouts/slideLayout257.xml" ContentType="application/vnd.openxmlformats-officedocument.presentationml.slideLayout+xml"/>
  <Override PartName="/ppt/slideLayouts/slideLayout588.xml" ContentType="application/vnd.openxmlformats-officedocument.presentationml.slideLayout+xml"/>
  <Override PartName="/ppt/slideLayouts/slideLayout604.xml" ContentType="application/vnd.openxmlformats-officedocument.presentationml.slideLayout+xml"/>
  <Override PartName="/ppt/slideLayouts/slideLayout651.xml" ContentType="application/vnd.openxmlformats-officedocument.presentationml.slideLayout+xml"/>
  <Override PartName="/ppt/slideMasters/slideMaster43.xml" ContentType="application/vnd.openxmlformats-officedocument.presentationml.slideMaster+xml"/>
  <Override PartName="/ppt/slideLayouts/slideLayout12.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443.xml" ContentType="application/vnd.openxmlformats-officedocument.presentationml.slideLayout+xml"/>
  <Override PartName="/ppt/slideLayouts/slideLayout490.xml" ContentType="application/vnd.openxmlformats-officedocument.presentationml.slideLayout+xml"/>
  <Override PartName="/ppt/theme/theme64.xml" ContentType="application/vnd.openxmlformats-officedocument.theme+xml"/>
  <Override PartName="/ppt/slideMasters/slideMaster21.xml" ContentType="application/vnd.openxmlformats-officedocument.presentationml.slideMaster+xml"/>
  <Override PartName="/ppt/slideLayouts/slideLayout282.xml" ContentType="application/vnd.openxmlformats-officedocument.presentationml.slideLayout+xml"/>
  <Override PartName="/ppt/slideLayouts/slideLayout421.xml" ContentType="application/vnd.openxmlformats-officedocument.presentationml.slideLayout+xml"/>
  <Override PartName="/ppt/theme/theme42.xml" ContentType="application/vnd.openxmlformats-officedocument.theme+xml"/>
  <Override PartName="/ppt/slideLayouts/slideLayout519.xml" ContentType="application/vnd.openxmlformats-officedocument.presentationml.slideLayout+xml"/>
  <Override PartName="/ppt/slideLayouts/slideLayout566.xml" ContentType="application/vnd.openxmlformats-officedocument.presentationml.slideLayout+xml"/>
  <Override PartName="/ppt/slideLayouts/slideLayout705.xml" ContentType="application/vnd.openxmlformats-officedocument.presentationml.slideLayout+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Layouts/slideLayout358.xml" ContentType="application/vnd.openxmlformats-officedocument.presentationml.slideLayout+xml"/>
  <Override PartName="/ppt/slideLayouts/slideLayout544.xml" ContentType="application/vnd.openxmlformats-officedocument.presentationml.slideLayout+xml"/>
  <Override PartName="/ppt/slideLayouts/slideLayout591.xml" ContentType="application/vnd.openxmlformats-officedocument.presentationml.slideLayout+xml"/>
  <Override PartName="/ppt/slideLayouts/slideLayout689.xml" ContentType="application/vnd.openxmlformats-officedocument.presentationml.slideLayout+xml"/>
  <Override PartName="/ppt/slideLayouts/slideLayout97.xml" ContentType="application/vnd.openxmlformats-officedocument.presentationml.slideLayout+xml"/>
  <Override PartName="/ppt/slideLayouts/slideLayout197.xml" ContentType="application/vnd.openxmlformats-officedocument.presentationml.slideLayout+xml"/>
  <Override PartName="/ppt/theme/theme20.xml" ContentType="application/vnd.openxmlformats-officedocument.theme+xml"/>
  <Override PartName="/ppt/slideLayouts/slideLayout336.xml" ContentType="application/vnd.openxmlformats-officedocument.presentationml.slideLayout+xml"/>
  <Override PartName="/ppt/slideLayouts/slideLayout383.xml" ContentType="application/vnd.openxmlformats-officedocument.presentationml.slideLayout+xml"/>
  <Override PartName="/ppt/slideLayouts/slideLayout667.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Layouts/slideLayout459.xml" ContentType="application/vnd.openxmlformats-officedocument.presentationml.slideLayout+xml"/>
  <Override PartName="/ppt/slideLayouts/slideLayout522.xml" ContentType="application/vnd.openxmlformats-officedocument.presentationml.slideLayout+xml"/>
  <Override PartName="/ppt/slideMasters/slideMaster59.xml" ContentType="application/vnd.openxmlformats-officedocument.presentationml.slideMaster+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75.xml" ContentType="application/vnd.openxmlformats-officedocument.presentationml.slideLayout+xml"/>
  <Override PartName="/ppt/slideLayouts/slideLayout298.xml" ContentType="application/vnd.openxmlformats-officedocument.presentationml.slideLayout+xml"/>
  <Override PartName="/ppt/slideLayouts/slideLayout314.xml" ContentType="application/vnd.openxmlformats-officedocument.presentationml.slideLayout+xml"/>
  <Override PartName="/ppt/slideLayouts/slideLayout361.xml" ContentType="application/vnd.openxmlformats-officedocument.presentationml.slideLayout+xml"/>
  <Override PartName="/ppt/slideLayouts/slideLayout500.xml" ContentType="application/vnd.openxmlformats-officedocument.presentationml.slideLayout+xml"/>
  <Override PartName="/ppt/slideLayouts/slideLayout645.xml" ContentType="application/vnd.openxmlformats-officedocument.presentationml.slideLayout+xml"/>
  <Override PartName="/ppt/slideLayouts/slideLayout692.xml" ContentType="application/vnd.openxmlformats-officedocument.presentationml.slideLayout+xml"/>
  <Override PartName="/ppt/slideMasters/slideMaster37.xml" ContentType="application/vnd.openxmlformats-officedocument.presentationml.slideMaster+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53.xml" ContentType="application/vnd.openxmlformats-officedocument.presentationml.slideLayout+xml"/>
  <Override PartName="/ppt/slideLayouts/slideLayout437.xml" ContentType="application/vnd.openxmlformats-officedocument.presentationml.slideLayout+xml"/>
  <Override PartName="/ppt/slideLayouts/slideLayout484.xml" ContentType="application/vnd.openxmlformats-officedocument.presentationml.slideLayout+xml"/>
  <Override PartName="/ppt/theme/theme58.xml" ContentType="application/vnd.openxmlformats-officedocument.theme+xml"/>
  <Override PartName="/ppt/slideLayouts/slideLayout623.xml" ContentType="application/vnd.openxmlformats-officedocument.presentationml.slideLayout+xml"/>
  <Override PartName="/ppt/slideLayouts/slideLayout670.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Layouts/slideLayout415.xml" ContentType="application/vnd.openxmlformats-officedocument.presentationml.slideLayout+xml"/>
  <Override PartName="/ppt/slideLayouts/slideLayout462.xml" ContentType="application/vnd.openxmlformats-officedocument.presentationml.slideLayout+xml"/>
  <Override PartName="/ppt/slideMasters/slideMaster15.xml" ContentType="application/vnd.openxmlformats-officedocument.presentationml.slideMaster+xml"/>
  <Override PartName="/ppt/slideMasters/slideMaster62.xml" ContentType="application/vnd.openxmlformats-officedocument.presentationml.slideMaster+xml"/>
  <Override PartName="/ppt/slides/slide10.xml" ContentType="application/vnd.openxmlformats-officedocument.presentationml.slide+xml"/>
  <Override PartName="/ppt/slideLayouts/slideLayout31.xml" ContentType="application/vnd.openxmlformats-officedocument.presentationml.slideLayout+xml"/>
  <Override PartName="/ppt/slideLayouts/slideLayout207.xml" ContentType="application/vnd.openxmlformats-officedocument.presentationml.slideLayout+xml"/>
  <Override PartName="/ppt/slideLayouts/slideLayout254.xml" ContentType="application/vnd.openxmlformats-officedocument.presentationml.slideLayout+xml"/>
  <Override PartName="/ppt/theme/theme36.xml" ContentType="application/vnd.openxmlformats-officedocument.theme+xml"/>
  <Override PartName="/ppt/slideLayouts/slideLayout399.xml" ContentType="application/vnd.openxmlformats-officedocument.presentationml.slideLayout+xml"/>
  <Override PartName="/ppt/slideLayouts/slideLayout601.xml" ContentType="application/vnd.openxmlformats-officedocument.presentationml.slideLayout+xml"/>
  <Override PartName="/ppt/slideMasters/slideMaster40.xml" ContentType="application/vnd.openxmlformats-officedocument.presentationml.slideMaster+xml"/>
  <Override PartName="/ppt/theme/theme14.xml" ContentType="application/vnd.openxmlformats-officedocument.theme+xml"/>
  <Override PartName="/ppt/slideLayouts/slideLayout440.xml" ContentType="application/vnd.openxmlformats-officedocument.presentationml.slideLayout+xml"/>
  <Override PartName="/ppt/slideLayouts/slideLayout538.xml" ContentType="application/vnd.openxmlformats-officedocument.presentationml.slideLayout+xml"/>
  <Override PartName="/ppt/slideLayouts/slideLayout585.xml" ContentType="application/vnd.openxmlformats-officedocument.presentationml.slideLayout+xml"/>
  <Override PartName="/ppt/theme/theme61.xml" ContentType="application/vnd.openxmlformats-officedocument.theme+xml"/>
  <Override PartName="/ppt/slideLayouts/slideLayout232.xml" ContentType="application/vnd.openxmlformats-officedocument.presentationml.slideLayout+xml"/>
  <Override PartName="/ppt/slideLayouts/slideLayout377.xml" ContentType="application/vnd.openxmlformats-officedocument.presentationml.slideLayout+xml"/>
  <Override PartName="/ppt/slideLayouts/slideLayout516.xml" ContentType="application/vnd.openxmlformats-officedocument.presentationml.slideLayout+xml"/>
  <Override PartName="/ppt/slideLayouts/slideLayout563.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308.xml" ContentType="application/vnd.openxmlformats-officedocument.presentationml.slideLayout+xml"/>
  <Override PartName="/ppt/slideLayouts/slideLayout355.xml" ContentType="application/vnd.openxmlformats-officedocument.presentationml.slideLayout+xml"/>
  <Override PartName="/ppt/slideLayouts/slideLayout639.xml" ContentType="application/vnd.openxmlformats-officedocument.presentationml.slideLayout+xml"/>
  <Override PartName="/ppt/slideLayouts/slideLayout686.xml" ContentType="application/vnd.openxmlformats-officedocument.presentationml.slideLayout+xml"/>
  <Override PartName="/ppt/slideLayouts/slideLayout702.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Layouts/slideLayout478.xml" ContentType="application/vnd.openxmlformats-officedocument.presentationml.slideLayout+xml"/>
  <Override PartName="/ppt/slideLayouts/slideLayout541.xml" ContentType="application/vnd.openxmlformats-officedocument.presentationml.slideLayout+xml"/>
  <Override PartName="/ppt/slideLayouts/slideLayout47.xml" ContentType="application/vnd.openxmlformats-officedocument.presentationml.slideLayout+xml"/>
  <Override PartName="/ppt/slideLayouts/slideLayout94.xml" ContentType="application/vnd.openxmlformats-officedocument.presentationml.slideLayout+xml"/>
  <Override PartName="/ppt/slideLayouts/slideLayout333.xml" ContentType="application/vnd.openxmlformats-officedocument.presentationml.slideLayout+xml"/>
  <Override PartName="/ppt/slideLayouts/slideLayout380.xml" ContentType="application/vnd.openxmlformats-officedocument.presentationml.slideLayout+xml"/>
  <Override PartName="/ppt/slideLayouts/slideLayout617.xml" ContentType="application/vnd.openxmlformats-officedocument.presentationml.slideLayout+xml"/>
  <Override PartName="/ppt/slideLayouts/slideLayout664.xml" ContentType="application/vnd.openxmlformats-officedocument.presentationml.slideLayout+xml"/>
  <Override PartName="/ppt/slideMasters/slideMaster56.xml" ContentType="application/vnd.openxmlformats-officedocument.presentationml.slideMaster+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25.xml" ContentType="application/vnd.openxmlformats-officedocument.presentationml.slideLayout+xml"/>
  <Override PartName="/ppt/slideLayouts/slideLayout172.xml" ContentType="application/vnd.openxmlformats-officedocument.presentationml.slideLayout+xml"/>
  <Override PartName="/ppt/slideLayouts/slideLayout311.xml" ContentType="application/vnd.openxmlformats-officedocument.presentationml.slideLayout+xml"/>
  <Override PartName="/ppt/slideLayouts/slideLayout409.xml" ContentType="application/vnd.openxmlformats-officedocument.presentationml.slideLayout+xml"/>
  <Override PartName="/ppt/slideLayouts/slideLayout456.xml" ContentType="application/vnd.openxmlformats-officedocument.presentationml.slideLayout+xml"/>
  <Override PartName="/ppt/slideLayouts/slideLayout642.xml" ContentType="application/vnd.openxmlformats-officedocument.presentationml.slideLayout+xml"/>
  <Override PartName="/ppt/slideMasters/slideMaster34.xml" ContentType="application/vnd.openxmlformats-officedocument.presentationml.slideMaster+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434.xml" ContentType="application/vnd.openxmlformats-officedocument.presentationml.slideLayout+xml"/>
  <Override PartName="/ppt/slideLayouts/slideLayout481.xml" ContentType="application/vnd.openxmlformats-officedocument.presentationml.slideLayout+xml"/>
  <Override PartName="/ppt/slideLayouts/slideLayout579.xml" ContentType="application/vnd.openxmlformats-officedocument.presentationml.slideLayout+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73.xml" ContentType="application/vnd.openxmlformats-officedocument.presentationml.slideLayout+xml"/>
  <Override PartName="/ppt/slideLayouts/slideLayout557.xml" ContentType="application/vnd.openxmlformats-officedocument.presentationml.slideLayout+xml"/>
  <Override PartName="/ppt/theme/theme55.xml" ContentType="application/vnd.openxmlformats-officedocument.theme+xml"/>
  <Override PartName="/ppt/slideLayouts/slideLayout62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349.xml" ContentType="application/vnd.openxmlformats-officedocument.presentationml.slideLayout+xml"/>
  <Override PartName="/ppt/theme/theme33.xml" ContentType="application/vnd.openxmlformats-officedocument.theme+xml"/>
  <Override PartName="/ppt/slideLayouts/slideLayout396.xml" ContentType="application/vnd.openxmlformats-officedocument.presentationml.slideLayout+xml"/>
  <Override PartName="/ppt/slideLayouts/slideLayout412.xml" ContentType="application/vnd.openxmlformats-officedocument.presentationml.slideLayout+xml"/>
  <Override PartName="/ppt/notesSlides/notesSlide8.xml" ContentType="application/vnd.openxmlformats-officedocument.presentationml.notesSlide+xml"/>
  <Override PartName="/ppt/slideLayouts/slideLayout188.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slideLayouts/slideLayout535.xml" ContentType="application/vnd.openxmlformats-officedocument.presentationml.slideLayout+xml"/>
  <Override PartName="/ppt/slideLayouts/slideLayout582.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327.xml" ContentType="application/vnd.openxmlformats-officedocument.presentationml.slideLayout+xml"/>
  <Override PartName="/ppt/slideLayouts/slideLayout374.xml" ContentType="application/vnd.openxmlformats-officedocument.presentationml.slideLayout+xml"/>
  <Override PartName="/ppt/slideLayouts/slideLayout65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Layouts/slideLayout497.xml" ContentType="application/vnd.openxmlformats-officedocument.presentationml.slideLayout+xml"/>
  <Override PartName="/ppt/slideLayouts/slideLayout513.xml" ContentType="application/vnd.openxmlformats-officedocument.presentationml.slideLayout+xml"/>
  <Override PartName="/ppt/slideLayouts/slideLayout560.xml" ContentType="application/vnd.openxmlformats-officedocument.presentationml.slideLayout+xml"/>
  <Override PartName="/ppt/theme/theme3.xml" ContentType="application/vnd.openxmlformats-officedocument.theme+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Layouts/slideLayout352.xml" ContentType="application/vnd.openxmlformats-officedocument.presentationml.slideLayout+xml"/>
  <Override PartName="/ppt/slideLayouts/slideLayout636.xml" ContentType="application/vnd.openxmlformats-officedocument.presentationml.slideLayout+xml"/>
  <Override PartName="/ppt/slideLayouts/slideLayout683.xml" ContentType="application/vnd.openxmlformats-officedocument.presentationml.slideLayout+xml"/>
  <Override PartName="/ppt/slideMasters/slideMaster28.xml" ContentType="application/vnd.openxmlformats-officedocument.presentationml.slideMaster+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44.xml" ContentType="application/vnd.openxmlformats-officedocument.presentationml.slideLayout+xml"/>
  <Override PartName="/ppt/slideLayouts/slideLayout191.xml" ContentType="application/vnd.openxmlformats-officedocument.presentationml.slideLayout+xml"/>
  <Override PartName="/ppt/slideLayouts/slideLayout330.xml" ContentType="application/vnd.openxmlformats-officedocument.presentationml.slideLayout+xml"/>
  <Override PartName="/ppt/slideLayouts/slideLayout428.xml" ContentType="application/vnd.openxmlformats-officedocument.presentationml.slideLayout+xml"/>
  <Override PartName="/ppt/slideLayouts/slideLayout475.xml" ContentType="application/vnd.openxmlformats-officedocument.presentationml.slideLayout+xml"/>
  <Override PartName="/ppt/theme/theme49.xml" ContentType="application/vnd.openxmlformats-officedocument.theme+xml"/>
  <Override PartName="/ppt/slideLayouts/slideLayout614.xml" ContentType="application/vnd.openxmlformats-officedocument.presentationml.slideLayout+xml"/>
  <Override PartName="/ppt/slideLayouts/slideLayout661.xml" ContentType="application/vnd.openxmlformats-officedocument.presentationml.slideLayout+xml"/>
  <Override PartName="/ppt/slideMasters/slideMaster53.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122.xml" ContentType="application/vnd.openxmlformats-officedocument.presentationml.slideLayout+xml"/>
  <Override PartName="/ppt/slideLayouts/slideLayout267.xml" ContentType="application/vnd.openxmlformats-officedocument.presentationml.slideLayout+xml"/>
  <Override PartName="/ppt/slideLayouts/slideLayout406.xml" ContentType="application/vnd.openxmlformats-officedocument.presentationml.slideLayout+xml"/>
  <Override PartName="/ppt/slideLayouts/slideLayout453.xml" ContentType="application/vnd.openxmlformats-officedocument.presentationml.slideLayout+xml"/>
  <Override PartName="/ppt/slideLayouts/slideLayout598.xml" ContentType="application/vnd.openxmlformats-officedocument.presentationml.slideLayout+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slideLayouts/slideLayout529.xml" ContentType="application/vnd.openxmlformats-officedocument.presentationml.slideLayout+xml"/>
  <Override PartName="/ppt/slideLayouts/slideLayout576.xml" ContentType="application/vnd.openxmlformats-officedocument.presentationml.slideLayout+xml"/>
  <Override PartName="/ppt/slideMasters/slideMaster31.xml" ContentType="application/vnd.openxmlformats-officedocument.presentationml.slideMaster+xml"/>
  <Override PartName="/ppt/slideLayouts/slideLayout100.xml" ContentType="application/vnd.openxmlformats-officedocument.presentationml.slideLayout+xml"/>
  <Override PartName="/ppt/slideLayouts/slideLayout368.xml" ContentType="application/vnd.openxmlformats-officedocument.presentationml.slideLayout+xml"/>
  <Override PartName="/ppt/slideLayouts/slideLayout431.xml" ContentType="application/vnd.openxmlformats-officedocument.presentationml.slideLayout+xml"/>
  <Override PartName="/ppt/theme/theme52.xml" ContentType="application/vnd.openxmlformats-officedocument.theme+xml"/>
  <Override PartName="/ppt/slideMasters/slideMaster6.xml" ContentType="application/vnd.openxmlformats-officedocument.presentationml.slideMaster+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507.xml" ContentType="application/vnd.openxmlformats-officedocument.presentationml.slideLayout+xml"/>
  <Override PartName="/ppt/slideLayouts/slideLayout554.xml" ContentType="application/vnd.openxmlformats-officedocument.presentationml.slideLayout+xml"/>
  <Override PartName="/ppt/slideLayouts/slideLayout699.xml" ContentType="application/vnd.openxmlformats-officedocument.presentationml.slideLayout+xml"/>
  <Override PartName="/ppt/slideLayouts/slideLayout201.xml" ContentType="application/vnd.openxmlformats-officedocument.presentationml.slideLayout+xml"/>
  <Override PartName="/ppt/theme/theme30.xml" ContentType="application/vnd.openxmlformats-officedocument.theme+xml"/>
  <Override PartName="/ppt/slideLayouts/slideLayout346.xml" ContentType="application/vnd.openxmlformats-officedocument.presentationml.slideLayout+xml"/>
  <Override PartName="/ppt/slideLayouts/slideLayout393.xml" ContentType="application/vnd.openxmlformats-officedocument.presentationml.slideLayout+xml"/>
  <Override PartName="/ppt/slideLayouts/slideLayout532.xml" ContentType="application/vnd.openxmlformats-officedocument.presentationml.slideLayout+xml"/>
  <Override PartName="/ppt/slideLayouts/slideLayout677.xml" ContentType="application/vnd.openxmlformats-officedocument.presentationml.slideLayout+xml"/>
  <Override PartName="/ppt/notesSlides/notesSlide5.xml" ContentType="application/vnd.openxmlformats-officedocument.presentationml.notesSlide+xml"/>
  <Override PartName="/ppt/slideLayouts/slideLayout38.xml" ContentType="application/vnd.openxmlformats-officedocument.presentationml.slideLayout+xml"/>
  <Override PartName="/ppt/slideLayouts/slideLayout85.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Layouts/slideLayout324.xml" ContentType="application/vnd.openxmlformats-officedocument.presentationml.slideLayout+xml"/>
  <Override PartName="/ppt/slideLayouts/slideLayout371.xml" ContentType="application/vnd.openxmlformats-officedocument.presentationml.slideLayout+xml"/>
  <Override PartName="/ppt/slideLayouts/slideLayout469.xml" ContentType="application/vnd.openxmlformats-officedocument.presentationml.slideLayout+xml"/>
  <Override PartName="/ppt/slides/slide17.xml" ContentType="application/vnd.openxmlformats-officedocument.presentationml.slide+xml"/>
  <Override PartName="/ppt/slideLayouts/slideLayout116.xml" ContentType="application/vnd.openxmlformats-officedocument.presentationml.slideLayout+xml"/>
  <Override PartName="/ppt/slideLayouts/slideLayout163.xml" ContentType="application/vnd.openxmlformats-officedocument.presentationml.slideLayout+xml"/>
  <Override PartName="/ppt/slideLayouts/slideLayout510.xml" ContentType="application/vnd.openxmlformats-officedocument.presentationml.slideLayout+xml"/>
  <Override PartName="/ppt/slideLayouts/slideLayout608.xml" ContentType="application/vnd.openxmlformats-officedocument.presentationml.slideLayout+xml"/>
  <Override PartName="/ppt/slideLayouts/slideLayout655.xml" ContentType="application/vnd.openxmlformats-officedocument.presentationml.slideLayout+xml"/>
  <Override PartName="/ppt/slideMasters/slideMaster47.xml" ContentType="application/vnd.openxmlformats-officedocument.presentationml.slideMaster+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302.xml" ContentType="application/vnd.openxmlformats-officedocument.presentationml.slideLayout+xml"/>
  <Override PartName="/ppt/slideLayouts/slideLayout447.xml" ContentType="application/vnd.openxmlformats-officedocument.presentationml.slideLayout+xml"/>
  <Override PartName="/ppt/slideLayouts/slideLayout494.xml" ContentType="application/vnd.openxmlformats-officedocument.presentationml.slideLayout+xml"/>
  <Override PartName="/ppt/slideLayouts/slideLayout633.xml" ContentType="application/vnd.openxmlformats-officedocument.presentationml.slideLayout+xml"/>
  <Override PartName="/ppt/slideLayouts/slideLayout680.xml" ContentType="application/vnd.openxmlformats-officedocument.presentationml.slideLayout+xml"/>
  <Override PartName="/ppt/theme/theme68.xml" ContentType="application/vnd.openxmlformats-officedocument.theme+xml"/>
  <Override PartName="/ppt/slideMasters/slideMaster25.xml" ContentType="application/vnd.openxmlformats-officedocument.presentationml.slideMaster+xml"/>
  <Override PartName="/ppt/slideLayouts/slideLayout41.xml" ContentType="application/vnd.openxmlformats-officedocument.presentationml.slideLayout+xml"/>
  <Override PartName="/ppt/slideLayouts/slideLayout141.xml" ContentType="application/vnd.openxmlformats-officedocument.presentationml.slideLayout+xml"/>
  <Override PartName="/ppt/slideLayouts/slideLayout239.xml" ContentType="application/vnd.openxmlformats-officedocument.presentationml.slideLayout+xml"/>
  <Override PartName="/ppt/slideLayouts/slideLayout286.xml" ContentType="application/vnd.openxmlformats-officedocument.presentationml.slideLayout+xml"/>
  <Override PartName="/ppt/slideLayouts/slideLayout425.xml" ContentType="application/vnd.openxmlformats-officedocument.presentationml.slideLayout+xml"/>
  <Override PartName="/ppt/slideLayouts/slideLayout472.xml" ContentType="application/vnd.openxmlformats-officedocument.presentationml.slideLayout+xml"/>
  <Override PartName="/ppt/theme/theme46.xml" ContentType="application/vnd.openxmlformats-officedocument.theme+xml"/>
  <Override PartName="/ppt/slideLayouts/slideLayout709.xml" ContentType="application/vnd.openxmlformats-officedocument.presentationml.slideLayout+xml"/>
  <Override PartName="/ppt/slides/slide20.xml" ContentType="application/vnd.openxmlformats-officedocument.presentationml.slide+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slideLayouts/slideLayout548.xml" ContentType="application/vnd.openxmlformats-officedocument.presentationml.slideLayout+xml"/>
  <Override PartName="/ppt/slideLayouts/slideLayout595.xml" ContentType="application/vnd.openxmlformats-officedocument.presentationml.slideLayout+xml"/>
  <Override PartName="/ppt/slideLayouts/slideLayout611.xml" ContentType="application/vnd.openxmlformats-officedocument.presentationml.slideLayout+xml"/>
  <Override PartName="/ppt/slideMasters/slideMaster50.xml" ContentType="application/vnd.openxmlformats-officedocument.presentationml.slideMaster+xml"/>
  <Override PartName="/ppt/theme/theme24.xml" ContentType="application/vnd.openxmlformats-officedocument.theme+xml"/>
  <Override PartName="/ppt/slideLayouts/slideLayout387.xml" ContentType="application/vnd.openxmlformats-officedocument.presentationml.slideLayout+xml"/>
  <Override PartName="/ppt/slideLayouts/slideLayout403.xml" ContentType="application/vnd.openxmlformats-officedocument.presentationml.slideLayout+xml"/>
  <Override PartName="/ppt/slideLayouts/slideLayout450.xml" ContentType="application/vnd.openxmlformats-officedocument.presentationml.slideLayout+xml"/>
  <Override PartName="/ppt/notesSlides/notesSlide11.xml" ContentType="application/vnd.openxmlformats-officedocument.presentationml.notesSlide+xml"/>
  <Override PartName="/ppt/slideLayouts/slideLayout179.xml" ContentType="application/vnd.openxmlformats-officedocument.presentationml.slideLayout+xml"/>
  <Override PartName="/ppt/slideLayouts/slideLayout242.xml" ContentType="application/vnd.openxmlformats-officedocument.presentationml.slideLayout+xml"/>
  <Override PartName="/ppt/slideLayouts/slideLayout526.xml" ContentType="application/vnd.openxmlformats-officedocument.presentationml.slideLayout+xml"/>
  <Override PartName="/ppt/slideLayouts/slideLayout573.xml" ContentType="application/vnd.openxmlformats-officedocument.presentationml.slideLayout+xml"/>
  <Override PartName="/ppt/slides/slide8.xml" ContentType="application/vnd.openxmlformats-officedocument.presentationml.slide+xml"/>
  <Override PartName="/ppt/slideLayouts/slideLayout79.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slideLayouts/slideLayout365.xml" ContentType="application/vnd.openxmlformats-officedocument.presentationml.slideLayout+xml"/>
  <Override PartName="/ppt/slideLayouts/slideLayout504.xml" ContentType="application/vnd.openxmlformats-officedocument.presentationml.slideLayout+xml"/>
  <Override PartName="/ppt/slideLayouts/slideLayout551.xml" ContentType="application/vnd.openxmlformats-officedocument.presentationml.slideLayout+xml"/>
  <Override PartName="/ppt/slideLayouts/slideLayout649.xml" ContentType="application/vnd.openxmlformats-officedocument.presentationml.slideLayout+xml"/>
  <Override PartName="/ppt/slideLayouts/slideLayout696.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343.xml" ContentType="application/vnd.openxmlformats-officedocument.presentationml.slideLayout+xml"/>
  <Override PartName="/ppt/slideLayouts/slideLayout390.xml" ContentType="application/vnd.openxmlformats-officedocument.presentationml.slideLayout+xml"/>
  <Override PartName="/ppt/slideLayouts/slideLayout488.xml" ContentType="application/vnd.openxmlformats-officedocument.presentationml.slideLayout+xml"/>
  <Override PartName="/ppt/notesSlides/notesSlide2.xml" ContentType="application/vnd.openxmlformats-officedocument.presentationml.notes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Layouts/slideLayout627.xml" ContentType="application/vnd.openxmlformats-officedocument.presentationml.slideLayout+xml"/>
  <Override PartName="/ppt/slideLayouts/slideLayout674.xml" ContentType="application/vnd.openxmlformats-officedocument.presentationml.slideLayout+xml"/>
  <Override PartName="/ppt/slideMasters/slideMaster19.xml" ContentType="application/vnd.openxmlformats-officedocument.presentationml.slideMaster+xml"/>
  <Override PartName="/ppt/slideMasters/slideMaster66.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slideLayouts/slideLayout419.xml" ContentType="application/vnd.openxmlformats-officedocument.presentationml.slideLayout+xml"/>
  <Override PartName="/ppt/slideLayouts/slideLayout466.xml" ContentType="application/vnd.openxmlformats-officedocument.presentationml.slideLayout+xml"/>
  <Override PartName="/ppt/slideLayouts/slideLayout605.xml" ContentType="application/vnd.openxmlformats-officedocument.presentationml.slideLayout+xml"/>
  <Override PartName="/ppt/slideLayouts/slideLayout652.xml" ContentType="application/vnd.openxmlformats-officedocument.presentationml.slideLayout+xml"/>
  <Override PartName="/ppt/slideMasters/slideMaster44.xml" ContentType="application/vnd.openxmlformats-officedocument.presentationml.slideMaster+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slideLayouts/slideLayout444.xml" ContentType="application/vnd.openxmlformats-officedocument.presentationml.slideLayout+xml"/>
  <Override PartName="/ppt/slideLayouts/slideLayout491.xml" ContentType="application/vnd.openxmlformats-officedocument.presentationml.slideLayout+xml"/>
  <Override PartName="/ppt/slideLayouts/slideLayout589.xml" ContentType="application/vnd.openxmlformats-officedocument.presentationml.slideLayout+xml"/>
  <Override PartName="/ppt/theme/theme65.xml" ContentType="application/vnd.openxmlformats-officedocument.theme+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Layouts/slideLayout567.xml" ContentType="application/vnd.openxmlformats-officedocument.presentationml.slideLayout+xml"/>
  <Override PartName="/ppt/slideLayouts/slideLayout630.xml" ContentType="application/vnd.openxmlformats-officedocument.presentationml.slideLayout+xml"/>
  <Override PartName="/ppt/slideMasters/slideMaster22.xml" ContentType="application/vnd.openxmlformats-officedocument.presentationml.slideMaster+xml"/>
  <Override PartName="/ppt/slideLayouts/slideLayout359.xml" ContentType="application/vnd.openxmlformats-officedocument.presentationml.slideLayout+xml"/>
  <Override PartName="/ppt/slideLayouts/slideLayout422.xml" ContentType="application/vnd.openxmlformats-officedocument.presentationml.slideLayout+xml"/>
  <Override PartName="/ppt/theme/theme43.xml" ContentType="application/vnd.openxmlformats-officedocument.theme+xml"/>
  <Override PartName="/ppt/slideLayouts/slideLayout706.xml" ContentType="application/vnd.openxmlformats-officedocument.presentationml.slideLayout+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slideLayouts/slideLayout400.xml" ContentType="application/vnd.openxmlformats-officedocument.presentationml.slideLayout+xml"/>
  <Override PartName="/ppt/slideLayouts/slideLayout545.xml" ContentType="application/vnd.openxmlformats-officedocument.presentationml.slideLayout+xml"/>
  <Override PartName="/ppt/slideLayouts/slideLayout592.xml" ContentType="application/vnd.openxmlformats-officedocument.presentationml.slideLayout+xml"/>
  <Override PartName="/ppt/slideLayouts/slideLayout98.xml" ContentType="application/vnd.openxmlformats-officedocument.presentationml.slideLayout+xml"/>
  <Override PartName="/ppt/slideLayouts/slideLayout337.xml" ContentType="application/vnd.openxmlformats-officedocument.presentationml.slideLayout+xml"/>
  <Override PartName="/ppt/slideLayouts/slideLayout384.xml" ContentType="application/vnd.openxmlformats-officedocument.presentationml.slideLayout+xml"/>
  <Override PartName="/ppt/slideLayouts/slideLayout523.xml" ContentType="application/vnd.openxmlformats-officedocument.presentationml.slideLayout+xml"/>
  <Override PartName="/ppt/slideLayouts/slideLayout570.xml" ContentType="application/vnd.openxmlformats-officedocument.presentationml.slideLayout+xml"/>
  <Override PartName="/ppt/slideLayouts/slideLayout668.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slideLayouts/slideLayout362.xml" ContentType="application/vnd.openxmlformats-officedocument.presentationml.slideLayout+xml"/>
  <Override PartName="/ppt/slideLayouts/slideLayout646.xml" ContentType="application/vnd.openxmlformats-officedocument.presentationml.slideLayout+xml"/>
  <Override PartName="/ppt/slideLayouts/slideLayout693.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Layouts/slideLayout438.xml" ContentType="application/vnd.openxmlformats-officedocument.presentationml.slideLayout+xml"/>
  <Override PartName="/ppt/slideLayouts/slideLayout485.xml" ContentType="application/vnd.openxmlformats-officedocument.presentationml.slideLayout+xml"/>
  <Override PartName="/ppt/slideLayouts/slideLayout501.xml" ContentType="application/vnd.openxmlformats-officedocument.presentationml.slideLayout+xml"/>
  <Override PartName="/ppt/slideMasters/slideMaster38.xml" ContentType="application/vnd.openxmlformats-officedocument.presentationml.slideMaster+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slideLayouts/slideLayout340.xml" ContentType="application/vnd.openxmlformats-officedocument.presentationml.slideLayout+xml"/>
  <Override PartName="/ppt/slideLayouts/slideLayout624.xml" ContentType="application/vnd.openxmlformats-officedocument.presentationml.slideLayout+xml"/>
  <Override PartName="/ppt/theme/theme59.xml" ContentType="application/vnd.openxmlformats-officedocument.theme+xml"/>
  <Override PartName="/ppt/slideLayouts/slideLayout671.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63.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theme/theme37.xml" ContentType="application/vnd.openxmlformats-officedocument.theme+xml"/>
  <Override PartName="/ppt/slideLayouts/slideLayout416.xml" ContentType="application/vnd.openxmlformats-officedocument.presentationml.slideLayout+xml"/>
  <Override PartName="/ppt/slideLayouts/slideLayout463.xml" ContentType="application/vnd.openxmlformats-officedocument.presentationml.slideLayout+xml"/>
  <Override PartName="/ppt/slideLayouts/slideLayout60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slideLayouts/slideLayout441.xml" ContentType="application/vnd.openxmlformats-officedocument.presentationml.slideLayout+xml"/>
  <Override PartName="/ppt/slideLayouts/slideLayout539.xml" ContentType="application/vnd.openxmlformats-officedocument.presentationml.slideLayout+xml"/>
  <Override PartName="/ppt/slideLayouts/slideLayout586.xml" ContentType="application/vnd.openxmlformats-officedocument.presentationml.slideLayout+xml"/>
  <Override PartName="/ppt/slideMasters/slideMaster41.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slideLayouts/slideLayout378.xml" ContentType="application/vnd.openxmlformats-officedocument.presentationml.slideLayout+xml"/>
  <Override PartName="/ppt/theme/theme62.xml" ContentType="application/vnd.openxmlformats-officedocument.theme+xml"/>
  <Override PartName="/ppt/theme/theme40.xml" ContentType="application/vnd.openxmlformats-officedocument.theme+xml"/>
  <Override PartName="/ppt/slideLayouts/slideLayout517.xml" ContentType="application/vnd.openxmlformats-officedocument.presentationml.slideLayout+xml"/>
  <Override PartName="/ppt/slideLayouts/slideLayout564.xml" ContentType="application/vnd.openxmlformats-officedocument.presentationml.slideLayout+xml"/>
  <Override PartName="/ppt/slideLayouts/slideLayout703.xml" ContentType="application/vnd.openxmlformats-officedocument.presentationml.slideLayout+xml"/>
  <Override PartName="/ppt/theme/theme7.xml" ContentType="application/vnd.openxmlformats-officedocument.theme+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356.xml" ContentType="application/vnd.openxmlformats-officedocument.presentationml.slideLayout+xml"/>
  <Override PartName="/ppt/slideLayouts/slideLayout542.xml" ContentType="application/vnd.openxmlformats-officedocument.presentationml.slideLayout+xml"/>
  <Override PartName="/ppt/slideLayouts/slideLayout687.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Layouts/slideLayout334.xml" ContentType="application/vnd.openxmlformats-officedocument.presentationml.slideLayout+xml"/>
  <Override PartName="/ppt/slideLayouts/slideLayout381.xml" ContentType="application/vnd.openxmlformats-officedocument.presentationml.slideLayout+xml"/>
  <Override PartName="/ppt/slideLayouts/slideLayout479.xml" ContentType="application/vnd.openxmlformats-officedocument.presentationml.slideLayout+xml"/>
  <Override PartName="/ppt/slideLayouts/slideLayout618.xml" ContentType="application/vnd.openxmlformats-officedocument.presentationml.slideLayout+xml"/>
  <Override PartName="/ppt/slideLayouts/slideLayout665.xml" ContentType="application/vnd.openxmlformats-officedocument.presentationml.slideLayout+xml"/>
  <Override PartName="/ppt/slideMasters/slideMaster57.xml" ContentType="application/vnd.openxmlformats-officedocument.presentationml.slideMaster+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Layouts/slideLayout457.xml" ContentType="application/vnd.openxmlformats-officedocument.presentationml.slideLayout+xml"/>
  <Override PartName="/ppt/slideLayouts/slideLayout520.xml" ContentType="application/vnd.openxmlformats-officedocument.presentationml.slideLayout+xml"/>
  <Override PartName="/ppt/slides/slide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12.xml" ContentType="application/vnd.openxmlformats-officedocument.presentationml.slideLayout+xml"/>
  <Override PartName="/ppt/slideLayouts/slideLayout643.xml" ContentType="application/vnd.openxmlformats-officedocument.presentationml.slideLayout+xml"/>
  <Override PartName="/ppt/slideLayouts/slideLayout690.xml" ContentType="application/vnd.openxmlformats-officedocument.presentationml.slideLayout+xml"/>
  <Override PartName="/ppt/slideMasters/slideMaster35.xml" ContentType="application/vnd.openxmlformats-officedocument.presentationml.slideMaster+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slideLayouts/slideLayout435.xml" ContentType="application/vnd.openxmlformats-officedocument.presentationml.slideLayout+xml"/>
  <Override PartName="/ppt/slideLayouts/slideLayout482.xml" ContentType="application/vnd.openxmlformats-officedocument.presentationml.slideLayout+xml"/>
  <Override PartName="/ppt/theme/theme56.xml" ContentType="application/vnd.openxmlformats-officedocument.theme+xml"/>
  <Override PartName="/ppt/slideLayouts/slideLayout621.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Layouts/slideLayout413.xml" ContentType="application/vnd.openxmlformats-officedocument.presentationml.slideLayout+xml"/>
  <Override PartName="/ppt/slideLayouts/slideLayout460.xml" ContentType="application/vnd.openxmlformats-officedocument.presentationml.slideLayout+xml"/>
  <Override PartName="/ppt/slideLayouts/slideLayout558.xml" ContentType="application/vnd.openxmlformats-officedocument.presentationml.slideLayout+xml"/>
  <Override PartName="/ppt/slideMasters/slideMaster13.xml" ContentType="application/vnd.openxmlformats-officedocument.presentationml.slideMaster+xml"/>
  <Override PartName="/ppt/slideMasters/slideMaster60.xml" ContentType="application/vnd.openxmlformats-officedocument.presentationml.slideMaster+xml"/>
  <Override PartName="/ppt/slideLayouts/slideLayout205.xml" ContentType="application/vnd.openxmlformats-officedocument.presentationml.slideLayout+xml"/>
  <Override PartName="/ppt/slideLayouts/slideLayout252.xml" ContentType="application/vnd.openxmlformats-officedocument.presentationml.slideLayout+xml"/>
  <Override PartName="/ppt/theme/theme34.xml" ContentType="application/vnd.openxmlformats-officedocument.theme+xml"/>
  <Override PartName="/ppt/slideLayouts/slideLayout397.xml" ContentType="application/vnd.openxmlformats-officedocument.presentationml.slideLayout+xml"/>
  <Override PartName="/ppt/notesSlides/notesSlide9.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536.xml" ContentType="application/vnd.openxmlformats-officedocument.presentationml.slideLayout+xml"/>
  <Override PartName="/ppt/slideLayouts/slideLayout583.xml" ContentType="application/vnd.openxmlformats-officedocument.presentationml.slideLayout+xml"/>
  <Override PartName="/ppt/slideLayouts/slideLayout230.xml" ContentType="application/vnd.openxmlformats-officedocument.presentationml.slideLayout+xml"/>
  <Override PartName="/ppt/slideLayouts/slideLayout328.xml" ContentType="application/vnd.openxmlformats-officedocument.presentationml.slideLayout+xml"/>
  <Override PartName="/ppt/slideLayouts/slideLayout375.xml" ContentType="application/vnd.openxmlformats-officedocument.presentationml.slideLayout+xml"/>
  <Override PartName="/ppt/slideLayouts/slideLayout514.xml" ContentType="application/vnd.openxmlformats-officedocument.presentationml.slideLayout+xml"/>
  <Override PartName="/ppt/slideLayouts/slideLayout561.xml" ContentType="application/vnd.openxmlformats-officedocument.presentationml.slideLayout+xml"/>
  <Override PartName="/ppt/slideLayouts/slideLayout65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slideLayouts/slideLayout353.xml" ContentType="application/vnd.openxmlformats-officedocument.presentationml.slideLayout+xml"/>
  <Override PartName="/ppt/slideLayouts/slideLayout498.xml" ContentType="application/vnd.openxmlformats-officedocument.presentationml.slideLayout+xml"/>
  <Override PartName="/ppt/slideLayouts/slideLayout637.xml" ContentType="application/vnd.openxmlformats-officedocument.presentationml.slideLayout+xml"/>
  <Override PartName="/ppt/slideLayouts/slideLayout684.xml" ContentType="application/vnd.openxmlformats-officedocument.presentationml.slideLayout+xml"/>
  <Override PartName="/ppt/slideLayouts/slideLayout700.xml" ContentType="application/vnd.openxmlformats-officedocument.presentationml.slideLayout+xml"/>
  <Override PartName="/ppt/slideMasters/slideMaster29.xml" ContentType="application/vnd.openxmlformats-officedocument.presentationml.slideMaster+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429.xml" ContentType="application/vnd.openxmlformats-officedocument.presentationml.slideLayout+xml"/>
  <Override PartName="/ppt/slideLayouts/slideLayout476.xml" ContentType="application/vnd.openxmlformats-officedocument.presentationml.slideLayout+xml"/>
  <Override PartName="/ppt/slides/slide24.xml" ContentType="application/vnd.openxmlformats-officedocument.presentationml.slide+xml"/>
  <Override PartName="/ppt/slideLayouts/slideLayout92.xml" ContentType="application/vnd.openxmlformats-officedocument.presentationml.slideLayout+xml"/>
  <Override PartName="/ppt/slideLayouts/slideLayout268.xml" ContentType="application/vnd.openxmlformats-officedocument.presentationml.slideLayout+xml"/>
  <Override PartName="/ppt/slideLayouts/slideLayout331.xml" ContentType="application/vnd.openxmlformats-officedocument.presentationml.slideLayout+xml"/>
  <Override PartName="/ppt/slideLayouts/slideLayout599.xml" ContentType="application/vnd.openxmlformats-officedocument.presentationml.slideLayout+xml"/>
  <Override PartName="/ppt/slideLayouts/slideLayout615.xml" ContentType="application/vnd.openxmlformats-officedocument.presentationml.slideLayout+xml"/>
  <Override PartName="/ppt/slideLayouts/slideLayout662.xml" ContentType="application/vnd.openxmlformats-officedocument.presentationml.slideLayout+xml"/>
  <Override PartName="/ppt/slideMasters/slideMaster54.xml" ContentType="application/vnd.openxmlformats-officedocument.presentationml.slideMaster+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theme/theme28.xml" ContentType="application/vnd.openxmlformats-officedocument.theme+xml"/>
  <Override PartName="/ppt/slideLayouts/slideLayout407.xml" ContentType="application/vnd.openxmlformats-officedocument.presentationml.slideLayout+xml"/>
  <Override PartName="/ppt/slideLayouts/slideLayout454.xml" ContentType="application/vnd.openxmlformats-officedocument.presentationml.slideLayout+xml"/>
  <Override PartName="/ppt/slideLayouts/slideLayout640.xml" ContentType="application/vnd.openxmlformats-officedocument.presentationml.slideLayout+xml"/>
  <Override PartName="/ppt/slideMasters/slideMaster32.xml" ContentType="application/vnd.openxmlformats-officedocument.presentationml.slideMaster+xml"/>
  <Override PartName="/ppt/slideLayouts/slideLayout101.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Layouts/slideLayout432.xml" ContentType="application/vnd.openxmlformats-officedocument.presentationml.slideLayout+xml"/>
  <Override PartName="/ppt/slideLayouts/slideLayout577.xml" ContentType="application/vnd.openxmlformats-officedocument.presentationml.slideLayout+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369.xml" ContentType="application/vnd.openxmlformats-officedocument.presentationml.slideLayout+xml"/>
  <Override PartName="/ppt/slideLayouts/slideLayout508.xml" ContentType="application/vnd.openxmlformats-officedocument.presentationml.slideLayout+xml"/>
  <Override PartName="/ppt/slideLayouts/slideLayout555.xml" ContentType="application/vnd.openxmlformats-officedocument.presentationml.slideLayout+xml"/>
  <Override PartName="/ppt/theme/theme53.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31.xml" ContentType="application/vnd.openxmlformats-officedocument.theme+xml"/>
  <Override PartName="/ppt/slideLayouts/slideLayout347.xml" ContentType="application/vnd.openxmlformats-officedocument.presentationml.slideLayout+xml"/>
  <Override PartName="/ppt/slideLayouts/slideLayout394.xml" ContentType="application/vnd.openxmlformats-officedocument.presentationml.slideLayout+xml"/>
  <Override PartName="/ppt/slideLayouts/slideLayout410.xml" ContentType="application/vnd.openxmlformats-officedocument.presentationml.slideLayout+xml"/>
  <Override PartName="/ppt/notesSlides/notesSlide6.xml" ContentType="application/vnd.openxmlformats-officedocument.presentationml.notesSlide+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slideLayouts/slideLayout533.xml" ContentType="application/vnd.openxmlformats-officedocument.presentationml.slideLayout+xml"/>
  <Override PartName="/ppt/slideLayouts/slideLayout580.xml" ContentType="application/vnd.openxmlformats-officedocument.presentationml.slideLayout+xml"/>
  <Override PartName="/ppt/slideLayouts/slideLayout678.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325.xml" ContentType="application/vnd.openxmlformats-officedocument.presentationml.slideLayout+xml"/>
  <Override PartName="/ppt/slideLayouts/slideLayout372.xml" ContentType="application/vnd.openxmlformats-officedocument.presentationml.slideLayout+xml"/>
  <Override PartName="/ppt/slideLayouts/slideLayout609.xml" ContentType="application/vnd.openxmlformats-officedocument.presentationml.slideLayout+xml"/>
  <Override PartName="/ppt/slideLayouts/slideLayout656.xml" ContentType="application/vnd.openxmlformats-officedocument.presentationml.slideLayout+xml"/>
  <Override PartName="/ppt/slideMasters/slideMaster48.xml" ContentType="application/vnd.openxmlformats-officedocument.presentationml.slideMaster+xml"/>
  <Override PartName="/ppt/slides/slide18.xml" ContentType="application/vnd.openxmlformats-officedocument.presentationml.slide+xml"/>
  <Override PartName="/ppt/slideLayouts/slideLayout17.xml" ContentType="application/vnd.openxmlformats-officedocument.presentationml.slideLayout+xml"/>
  <Override PartName="/ppt/slideLayouts/slideLayout64.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303.xml" ContentType="application/vnd.openxmlformats-officedocument.presentationml.slideLayout+xml"/>
  <Override PartName="/ppt/slideLayouts/slideLayout350.xml" ContentType="application/vnd.openxmlformats-officedocument.presentationml.slideLayout+xml"/>
  <Override PartName="/ppt/slideLayouts/slideLayout448.xml" ContentType="application/vnd.openxmlformats-officedocument.presentationml.slideLayout+xml"/>
  <Override PartName="/ppt/slideLayouts/slideLayout495.xml" ContentType="application/vnd.openxmlformats-officedocument.presentationml.slideLayout+xml"/>
  <Override PartName="/ppt/slideLayouts/slideLayout511.xml" ContentType="application/vnd.openxmlformats-officedocument.presentationml.slideLayout+xml"/>
  <Override PartName="/ppt/theme/theme1.xml" ContentType="application/vnd.openxmlformats-officedocument.theme+xml"/>
  <Override PartName="/ppt/slideLayouts/slideLayout142.xml" ContentType="application/vnd.openxmlformats-officedocument.presentationml.slideLayout+xml"/>
  <Override PartName="/ppt/slideLayouts/slideLayout287.xml" ContentType="application/vnd.openxmlformats-officedocument.presentationml.slideLayout+xml"/>
  <Override PartName="/ppt/slideLayouts/slideLayout634.xml" ContentType="application/vnd.openxmlformats-officedocument.presentationml.slideLayout+xml"/>
  <Override PartName="/ppt/slideLayouts/slideLayout681.xml" ContentType="application/vnd.openxmlformats-officedocument.presentationml.slideLayout+xml"/>
  <Override PartName="/ppt/slideMasters/slideMaster26.xml" ContentType="application/vnd.openxmlformats-officedocument.presentationml.slideMaster+xml"/>
  <Override PartName="/ppt/slideLayouts/slideLayout42.xml" ContentType="application/vnd.openxmlformats-officedocument.presentationml.slideLayout+xml"/>
  <Override PartName="/ppt/slideLayouts/slideLayout426.xml" ContentType="application/vnd.openxmlformats-officedocument.presentationml.slideLayout+xml"/>
  <Override PartName="/ppt/slideLayouts/slideLayout473.xml" ContentType="application/vnd.openxmlformats-officedocument.presentationml.slideLayout+xml"/>
  <Override PartName="/ppt/theme/theme47.xml" ContentType="application/vnd.openxmlformats-officedocument.theme+xml"/>
  <Override PartName="/ppt/slideLayouts/slideLayout612.xml" ContentType="application/vnd.openxmlformats-officedocument.presentationml.slideLayout+xml"/>
  <Override PartName="/ppt/slideMasters/slideMaster51.xml" ContentType="application/vnd.openxmlformats-officedocument.presentationml.slideMaster+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120.xml" ContentType="application/vnd.openxmlformats-officedocument.presentationml.slideLayout+xml"/>
  <Override PartName="/ppt/slideLayouts/slideLayout218.xml" ContentType="application/vnd.openxmlformats-officedocument.presentationml.slideLayout+xml"/>
  <Override PartName="/ppt/slideLayouts/slideLayout265.xml" ContentType="application/vnd.openxmlformats-officedocument.presentationml.slideLayout+xml"/>
  <Override PartName="/ppt/slideLayouts/slideLayout404.xml" ContentType="application/vnd.openxmlformats-officedocument.presentationml.slideLayout+xml"/>
  <Override PartName="/ppt/slideLayouts/slideLayout451.xml" ContentType="application/vnd.openxmlformats-officedocument.presentationml.slideLayout+xml"/>
  <Override PartName="/ppt/slideLayouts/slideLayout549.xml" ContentType="application/vnd.openxmlformats-officedocument.presentationml.slideLayout+xml"/>
  <Override PartName="/ppt/slideLayouts/slideLayout596.xml" ContentType="application/vnd.openxmlformats-officedocument.presentationml.slideLayout+xml"/>
  <Override PartName="/ppt/slideLayouts/slideLayout243.xml" ContentType="application/vnd.openxmlformats-officedocument.presentationml.slideLayout+xml"/>
  <Override PartName="/ppt/theme/theme25.xml" ContentType="application/vnd.openxmlformats-officedocument.theme+xml"/>
  <Override PartName="/ppt/slideLayouts/slideLayout290.xml" ContentType="application/vnd.openxmlformats-officedocument.presentationml.slideLayout+xml"/>
  <Override PartName="/ppt/slideLayouts/slideLayout388.xml" ContentType="application/vnd.openxmlformats-officedocument.presentationml.slideLayout+xml"/>
  <Override PartName="/ppt/slideLayouts/slideLayout527.xml" ContentType="application/vnd.openxmlformats-officedocument.presentationml.slideLayout+xml"/>
  <Override PartName="/ppt/slideLayouts/slideLayout574.xml" ContentType="application/vnd.openxmlformats-officedocument.presentationml.slideLayout+xml"/>
  <Override PartName="/ppt/notesSlides/notesSlide12.xml" ContentType="application/vnd.openxmlformats-officedocument.presentationml.notesSlide+xml"/>
  <Override PartName="/ppt/slideLayouts/slideLayout319.xml" ContentType="application/vnd.openxmlformats-officedocument.presentationml.slideLayout+xml"/>
  <Override PartName="/ppt/slideLayouts/slideLayout366.xml" ContentType="application/vnd.openxmlformats-officedocument.presentationml.slideLayout+xml"/>
  <Override PartName="/ppt/theme/theme50.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158.xml" ContentType="application/vnd.openxmlformats-officedocument.presentationml.slideLayout+xml"/>
  <Override PartName="/ppt/slideLayouts/slideLayout221.xml" ContentType="application/vnd.openxmlformats-officedocument.presentationml.slideLayout+xml"/>
  <Override PartName="/ppt/slideLayouts/slideLayout505.xml" ContentType="application/vnd.openxmlformats-officedocument.presentationml.slideLayout+xml"/>
  <Override PartName="/ppt/slideLayouts/slideLayout552.xml" ContentType="application/vnd.openxmlformats-officedocument.presentationml.slideLayout+xml"/>
  <Override PartName="/ppt/slideLayouts/slideLayout697.xml" ContentType="application/vnd.openxmlformats-officedocument.presentationml.slideLayout+xml"/>
  <Override PartName="/ppt/slideLayouts/slideLayout58.xml" ContentType="application/vnd.openxmlformats-officedocument.presentationml.slideLayout+xml"/>
  <Override PartName="/ppt/slideLayouts/slideLayout344.xml" ContentType="application/vnd.openxmlformats-officedocument.presentationml.slideLayout+xml"/>
  <Override PartName="/ppt/slideLayouts/slideLayout391.xml" ContentType="application/vnd.openxmlformats-officedocument.presentationml.slideLayout+xml"/>
  <Override PartName="/ppt/slideLayouts/slideLayout489.xml" ContentType="application/vnd.openxmlformats-officedocument.presentationml.slideLayout+xml"/>
  <Override PartName="/ppt/slideLayouts/slideLayout530.xml" ContentType="application/vnd.openxmlformats-officedocument.presentationml.slideLayout+xml"/>
  <Override PartName="/ppt/slideLayouts/slideLayout628.xml" ContentType="application/vnd.openxmlformats-officedocument.presentationml.slideLayout+xml"/>
  <Override PartName="/ppt/slideLayouts/slideLayout675.xml" ContentType="application/vnd.openxmlformats-officedocument.presentationml.slideLayout+xml"/>
  <Override PartName="/ppt/notesSlides/notesSlide3.xml" ContentType="application/vnd.openxmlformats-officedocument.presentationml.notesSlide+xml"/>
  <Override PartName="/ppt/slideMasters/slideMaster67.xml" ContentType="application/vnd.openxmlformats-officedocument.presentationml.slideMaster+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83.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slideLayouts/slideLayout467.xml" ContentType="application/vnd.openxmlformats-officedocument.presentationml.slideLayout+xml"/>
  <Override PartName="/ppt/slides/slide15.xml" ContentType="application/vnd.openxmlformats-officedocument.presentationml.slide+xml"/>
  <Override PartName="/ppt/slideLayouts/slideLayout114.xml" ContentType="application/vnd.openxmlformats-officedocument.presentationml.slideLayout+xml"/>
  <Override PartName="/ppt/slideLayouts/slideLayout161.xml" ContentType="application/vnd.openxmlformats-officedocument.presentationml.slideLayout+xml"/>
  <Override PartName="/ppt/slideLayouts/slideLayout259.xml" ContentType="application/vnd.openxmlformats-officedocument.presentationml.slideLayout+xml"/>
  <Override PartName="/ppt/slideLayouts/slideLayout606.xml" ContentType="application/vnd.openxmlformats-officedocument.presentationml.slideLayout+xml"/>
  <Override PartName="/ppt/slideLayouts/slideLayout653.xml" ContentType="application/vnd.openxmlformats-officedocument.presentationml.slideLayout+xml"/>
  <Override PartName="/ppt/slideMasters/slideMaster45.xml" ContentType="application/vnd.openxmlformats-officedocument.presentationml.slideMaster+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heme/theme19.xml" ContentType="application/vnd.openxmlformats-officedocument.theme+xml"/>
  <Override PartName="/ppt/slideLayouts/slideLayout300.xml" ContentType="application/vnd.openxmlformats-officedocument.presentationml.slideLayout+xml"/>
  <Override PartName="/ppt/slideLayouts/slideLayout445.xml" ContentType="application/vnd.openxmlformats-officedocument.presentationml.slideLayout+xml"/>
  <Override PartName="/ppt/slideLayouts/slideLayout492.xml" ContentType="application/vnd.openxmlformats-officedocument.presentationml.slideLayout+xml"/>
  <Override PartName="/ppt/slideLayouts/slideLayout631.xml" ContentType="application/vnd.openxmlformats-officedocument.presentationml.slideLayout+xml"/>
  <Override PartName="/ppt/theme/theme66.xml" ContentType="application/vnd.openxmlformats-officedocument.theme+xml"/>
  <Override PartName="/ppt/slideMasters/slideMaster23.xml" ContentType="application/vnd.openxmlformats-officedocument.presentationml.slideMaster+xml"/>
  <Override PartName="/ppt/slideLayouts/slideLayout237.xml" ContentType="application/vnd.openxmlformats-officedocument.presentationml.slideLayout+xml"/>
  <Override PartName="/ppt/slideLayouts/slideLayout284.xml" ContentType="application/vnd.openxmlformats-officedocument.presentationml.slideLayout+xml"/>
  <Override PartName="/ppt/slideLayouts/slideLayout423.xml" ContentType="application/vnd.openxmlformats-officedocument.presentationml.slideLayout+xml"/>
  <Override PartName="/ppt/slideLayouts/slideLayout470.xml" ContentType="application/vnd.openxmlformats-officedocument.presentationml.slideLayout+xml"/>
  <Override PartName="/ppt/theme/theme44.xml" ContentType="application/vnd.openxmlformats-officedocument.theme+xml"/>
  <Override PartName="/ppt/slideLayouts/slideLayout568.xml" ContentType="application/vnd.openxmlformats-officedocument.presentationml.slideLayout+xml"/>
  <Override PartName="/ppt/slideLayouts/slideLayout707.xml" ContentType="application/vnd.openxmlformats-officedocument.presentationml.slideLayout+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slideLayouts/slideLayout546.xml" ContentType="application/vnd.openxmlformats-officedocument.presentationml.slideLayout+xml"/>
  <Override PartName="/ppt/slideLayouts/slideLayout593.xml" ContentType="application/vnd.openxmlformats-officedocument.presentationml.slideLayout+xml"/>
  <Override PartName="/ppt/slideLayouts/slideLayout99.xml" ContentType="application/vnd.openxmlformats-officedocument.presentationml.slideLayout+xml"/>
  <Override PartName="/ppt/slideLayouts/slideLayout199.xml" ContentType="application/vnd.openxmlformats-officedocument.presentationml.slideLayout+xml"/>
  <Override PartName="/ppt/theme/theme22.xml" ContentType="application/vnd.openxmlformats-officedocument.theme+xml"/>
  <Override PartName="/ppt/slideLayouts/slideLayout338.xml" ContentType="application/vnd.openxmlformats-officedocument.presentationml.slideLayout+xml"/>
  <Override PartName="/ppt/slideLayouts/slideLayout385.xml" ContentType="application/vnd.openxmlformats-officedocument.presentationml.slideLayout+xml"/>
  <Override PartName="/ppt/slideLayouts/slideLayout401.xml" ContentType="application/vnd.openxmlformats-officedocument.presentationml.slideLayout+xml"/>
  <Override PartName="/ppt/slideLayouts/slideLayout669.xml" ContentType="application/vnd.openxmlformats-officedocument.presentationml.slideLayout+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slideLayouts/slideLayout524.xml" ContentType="application/vnd.openxmlformats-officedocument.presentationml.slideLayout+xml"/>
  <Override PartName="/ppt/slideLayouts/slideLayout571.xml" ContentType="application/vnd.openxmlformats-officedocument.presentationml.slideLayout+xml"/>
  <Override PartName="/ppt/slideLayouts/slideLayout71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77.xml" ContentType="application/vnd.openxmlformats-officedocument.presentationml.slideLayout+xml"/>
  <Override PartName="/ppt/slideLayouts/slideLayout316.xml" ContentType="application/vnd.openxmlformats-officedocument.presentationml.slideLayout+xml"/>
  <Override PartName="/ppt/slideLayouts/slideLayout363.xml" ContentType="application/vnd.openxmlformats-officedocument.presentationml.slideLayout+xml"/>
  <Override PartName="/ppt/slideLayouts/slideLayout502.xml" ContentType="application/vnd.openxmlformats-officedocument.presentationml.slideLayout+xml"/>
  <Override PartName="/ppt/slideLayouts/slideLayout647.xml" ContentType="application/vnd.openxmlformats-officedocument.presentationml.slideLayout+xml"/>
  <Override PartName="/ppt/slideLayouts/slideLayout694.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341.xml" ContentType="application/vnd.openxmlformats-officedocument.presentationml.slideLayout+xml"/>
  <Override PartName="/ppt/slideLayouts/slideLayout439.xml" ContentType="application/vnd.openxmlformats-officedocument.presentationml.slideLayout+xml"/>
  <Override PartName="/ppt/slideLayouts/slideLayout486.xml" ContentType="application/vnd.openxmlformats-officedocument.presentationml.slideLayout+xml"/>
  <Override PartName="/ppt/slideLayouts/slideLayout625.xml" ContentType="application/vnd.openxmlformats-officedocument.presentationml.slideLayout+xml"/>
  <Override PartName="/ppt/slideLayouts/slideLayout672.xml" ContentType="application/vnd.openxmlformats-officedocument.presentationml.slideLayout+xml"/>
  <Override PartName="/ppt/slideLayouts/slideLayout133.xml" ContentType="application/vnd.openxmlformats-officedocument.presentationml.slideLayout+xml"/>
  <Override PartName="/ppt/slideLayouts/slideLayout180.xml" ContentType="application/vnd.openxmlformats-officedocument.presentationml.slideLayout+xml"/>
  <Override PartName="/ppt/slideLayouts/slideLayout278.xml" ContentType="application/vnd.openxmlformats-officedocument.presentationml.slideLayout+xml"/>
  <Override PartName="/ppt/slideLayouts/slideLayout417.xml" ContentType="application/vnd.openxmlformats-officedocument.presentationml.slideLayout+xml"/>
  <Override PartName="/ppt/slideLayouts/slideLayout464.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Masters/slideMaster64.xml" ContentType="application/vnd.openxmlformats-officedocument.presentationml.slideMaster+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theme/theme38.xml" ContentType="application/vnd.openxmlformats-officedocument.theme+xml"/>
  <Override PartName="/ppt/slideLayouts/slideLayout603.xml" ContentType="application/vnd.openxmlformats-officedocument.presentationml.slideLayout+xml"/>
  <Override PartName="/ppt/slideLayouts/slideLayout650.xml" ContentType="application/vnd.openxmlformats-officedocument.presentationml.slideLayout+xml"/>
  <Override PartName="/ppt/slideMasters/slideMaster42.xml" ContentType="application/vnd.openxmlformats-officedocument.presentationml.slideMaster+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442.xml" ContentType="application/vnd.openxmlformats-officedocument.presentationml.slideLayout+xml"/>
  <Override PartName="/ppt/slideLayouts/slideLayout587.xml" ContentType="application/vnd.openxmlformats-officedocument.presentationml.slideLayout+xml"/>
  <Override PartName="/ppt/theme/theme63.xml" ContentType="application/vnd.openxmlformats-officedocument.theme+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Layouts/slideLayout379.xml" ContentType="application/vnd.openxmlformats-officedocument.presentationml.slideLayout+xml"/>
  <Override PartName="/ppt/slideLayouts/slideLayout518.xml" ContentType="application/vnd.openxmlformats-officedocument.presentationml.slideLayout+xml"/>
  <Override PartName="/ppt/slideLayouts/slideLayout565.xml" ContentType="application/vnd.openxmlformats-officedocument.presentationml.slideLayout+xml"/>
  <Override PartName="/ppt/slideMasters/slideMaster20.xml" ContentType="application/vnd.openxmlformats-officedocument.presentationml.slideMaster+xml"/>
  <Override PartName="/ppt/theme/theme8.xml" ContentType="application/vnd.openxmlformats-officedocument.theme+xml"/>
  <Override PartName="/ppt/slideLayouts/slideLayout357.xml" ContentType="application/vnd.openxmlformats-officedocument.presentationml.slideLayout+xml"/>
  <Override PartName="/ppt/slideLayouts/slideLayout420.xml" ContentType="application/vnd.openxmlformats-officedocument.presentationml.slideLayout+xml"/>
  <Override PartName="/ppt/theme/theme41.xml" ContentType="application/vnd.openxmlformats-officedocument.theme+xml"/>
  <Override PartName="/ppt/slideLayouts/slideLayout688.xml" ContentType="application/vnd.openxmlformats-officedocument.presentationml.slideLayout+xml"/>
  <Override PartName="/ppt/slideLayouts/slideLayout704.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12.xml" ContentType="application/vnd.openxmlformats-officedocument.presentationml.slideLayout+xml"/>
  <Override PartName="/ppt/slideLayouts/slideLayout543.xml" ContentType="application/vnd.openxmlformats-officedocument.presentationml.slideLayout+xml"/>
  <Override PartName="/ppt/slideLayouts/slideLayout590.xml" ContentType="application/vnd.openxmlformats-officedocument.presentationml.slideLayout+xml"/>
  <Override PartName="/ppt/slideLayouts/slideLayout49.xml" ContentType="application/vnd.openxmlformats-officedocument.presentationml.slideLayout+xml"/>
  <Override PartName="/ppt/slideLayouts/slideLayout96.xml" ContentType="application/vnd.openxmlformats-officedocument.presentationml.slideLayout+xml"/>
  <Override PartName="/ppt/slideLayouts/slideLayout335.xml" ContentType="application/vnd.openxmlformats-officedocument.presentationml.slideLayout+xml"/>
  <Override PartName="/ppt/slideLayouts/slideLayout382.xml" ContentType="application/vnd.openxmlformats-officedocument.presentationml.slideLayout+xml"/>
  <Override PartName="/ppt/slideLayouts/slideLayout521.xml" ContentType="application/vnd.openxmlformats-officedocument.presentationml.slideLayout+xml"/>
  <Override PartName="/ppt/slideLayouts/slideLayout619.xml" ContentType="application/vnd.openxmlformats-officedocument.presentationml.slideLayout+xml"/>
  <Override PartName="/ppt/slideLayouts/slideLayout666.xml" ContentType="application/vnd.openxmlformats-officedocument.presentationml.slideLayout+xml"/>
  <Override PartName="/ppt/slideMasters/slideMaster58.xml" ContentType="application/vnd.openxmlformats-officedocument.presentationml.slideMaster+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27.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slideLayouts/slideLayout360.xml" ContentType="application/vnd.openxmlformats-officedocument.presentationml.slideLayout+xml"/>
  <Override PartName="/ppt/slideLayouts/slideLayout458.xml" ContentType="application/vnd.openxmlformats-officedocument.presentationml.slideLayout+xml"/>
  <Override PartName="/ppt/slideLayouts/slideLayout644.xml" ContentType="application/vnd.openxmlformats-officedocument.presentationml.slideLayout+xml"/>
  <Override PartName="/ppt/slideLayouts/slideLayout691.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436.xml" ContentType="application/vnd.openxmlformats-officedocument.presentationml.slideLayout+xml"/>
  <Override PartName="/ppt/slideLayouts/slideLayout483.xml" ContentType="application/vnd.openxmlformats-officedocument.presentationml.slideLayout+xml"/>
  <Default Extension="jpeg" ContentType="image/jpeg"/>
  <Override PartName="/ppt/slideMasters/slideMaster36.xml" ContentType="application/vnd.openxmlformats-officedocument.presentationml.slideMaster+xml"/>
  <Override PartName="/ppt/slideLayouts/slideLayout52.xml" ContentType="application/vnd.openxmlformats-officedocument.presentationml.slideLayout+xml"/>
  <Override PartName="/ppt/slideLayouts/slideLayout228.xml" ContentType="application/vnd.openxmlformats-officedocument.presentationml.slideLayout+xml"/>
  <Override PartName="/ppt/slideLayouts/slideLayout275.xml" ContentType="application/vnd.openxmlformats-officedocument.presentationml.slideLayout+xml"/>
  <Override PartName="/ppt/theme/theme57.xml" ContentType="application/vnd.openxmlformats-officedocument.theme+xml"/>
  <Override PartName="/ppt/slideLayouts/slideLayout622.xml" ContentType="application/vnd.openxmlformats-officedocument.presentationml.slideLayout+xml"/>
  <Override PartName="/ppt/slideMasters/slideMaster14.xml" ContentType="application/vnd.openxmlformats-officedocument.presentationml.slideMaster+xml"/>
  <Override PartName="/ppt/slideMasters/slideMaster61.xml" ContentType="application/vnd.openxmlformats-officedocument.presentationml.slideMaster+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theme/theme35.xml" ContentType="application/vnd.openxmlformats-officedocument.theme+xml"/>
  <Override PartName="/ppt/slideLayouts/slideLayout414.xml" ContentType="application/vnd.openxmlformats-officedocument.presentationml.slideLayout+xml"/>
  <Override PartName="/ppt/slideLayouts/slideLayout461.xml" ContentType="application/vnd.openxmlformats-officedocument.presentationml.slideLayout+xml"/>
  <Override PartName="/ppt/slideLayouts/slideLayout559.xml" ContentType="application/vnd.openxmlformats-officedocument.presentationml.slideLayout+xml"/>
  <Override PartName="/ppt/slideLayouts/slideLayout600.xml" ContentType="application/vnd.openxmlformats-officedocument.presentationml.slide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slideLayouts/slideLayout398.xml" ContentType="application/vnd.openxmlformats-officedocument.presentationml.slideLayout+xml"/>
  <Override PartName="/ppt/slideLayouts/slideLayout537.xml" ContentType="application/vnd.openxmlformats-officedocument.presentationml.slideLayout+xml"/>
  <Override PartName="/ppt/slideLayouts/slideLayout584.xml" ContentType="application/vnd.openxmlformats-officedocument.presentationml.slideLayout+xml"/>
  <Override PartName="/ppt/theme/theme13.xml" ContentType="application/vnd.openxmlformats-officedocument.theme+xml"/>
  <Override PartName="/ppt/slideLayouts/slideLayout231.xml" ContentType="application/vnd.openxmlformats-officedocument.presentationml.slideLayout+xml"/>
  <Override PartName="/ppt/slideLayouts/slideLayout329.xml" ContentType="application/vnd.openxmlformats-officedocument.presentationml.slideLayout+xml"/>
  <Override PartName="/ppt/slideLayouts/slideLayout376.xml" ContentType="application/vnd.openxmlformats-officedocument.presentationml.slideLayout+xml"/>
  <Override PartName="/ppt/theme/theme60.xml" ContentType="application/vnd.openxmlformats-officedocument.theme+xml"/>
  <Override PartName="/ppt/slideLayouts/slideLayout68.xml" ContentType="application/vnd.openxmlformats-officedocument.presentationml.slideLayout+xml"/>
  <Override PartName="/ppt/slideLayouts/slideLayout168.xml" ContentType="application/vnd.openxmlformats-officedocument.presentationml.slideLayout+xml"/>
  <Override PartName="/ppt/slideLayouts/slideLayout499.xml" ContentType="application/vnd.openxmlformats-officedocument.presentationml.slideLayout+xml"/>
  <Override PartName="/ppt/slideLayouts/slideLayout515.xml" ContentType="application/vnd.openxmlformats-officedocument.presentationml.slideLayout+xml"/>
  <Override PartName="/ppt/slideLayouts/slideLayout562.xml" ContentType="application/vnd.openxmlformats-officedocument.presentationml.slideLayout+xml"/>
  <Override PartName="/ppt/slideLayouts/slideLayout701.xml" ContentType="application/vnd.openxmlformats-officedocument.presentationml.slideLayout+xml"/>
  <Override PartName="/ppt/theme/theme5.xml" ContentType="application/vnd.openxmlformats-officedocument.theme+xml"/>
  <Override PartName="/ppt/slideLayouts/slideLayout354.xml" ContentType="application/vnd.openxmlformats-officedocument.presentationml.slideLayout+xml"/>
  <Override PartName="/ppt/slideLayouts/slideLayout540.xml" ContentType="application/vnd.openxmlformats-officedocument.presentationml.slideLayout+xml"/>
  <Override PartName="/ppt/slideLayouts/slideLayout685.xml" ContentType="application/vnd.openxmlformats-officedocument.presentationml.slideLayout+xml"/>
  <Override PartName="/ppt/slideLayouts/slideLayout46.xml" ContentType="application/vnd.openxmlformats-officedocument.presentationml.slideLayout+xml"/>
  <Override PartName="/ppt/slideLayouts/slideLayout193.xml" ContentType="application/vnd.openxmlformats-officedocument.presentationml.slideLayout+xml"/>
  <Override PartName="/ppt/slideLayouts/slideLayout616.xml" ContentType="application/vnd.openxmlformats-officedocument.presentationml.slideLayout+xml"/>
  <Override PartName="/ppt/slideLayouts/slideLayout124.xml" ContentType="application/vnd.openxmlformats-officedocument.presentationml.slideLayout+xml"/>
  <Override PartName="/ppt/slideLayouts/slideLayout269.xml" ContentType="application/vnd.openxmlformats-officedocument.presentationml.slideLayout+xml"/>
  <Override PartName="/ppt/slideLayouts/slideLayout455.xml" ContentType="application/vnd.openxmlformats-officedocument.presentationml.slideLayout+xml"/>
  <Override PartName="/ppt/slideLayouts/slideLayout71.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slideLayouts/slideLayout641.xml" ContentType="application/vnd.openxmlformats-officedocument.presentationml.slideLayout+xml"/>
  <Override PartName="/ppt/slideMasters/slideMaster33.xml" ContentType="application/vnd.openxmlformats-officedocument.presentationml.slideMaster+xml"/>
  <Override PartName="/ppt/slideLayouts/slideLayout480.xml" ContentType="application/vnd.openxmlformats-officedocument.presentationml.slideLayout+xml"/>
  <Override PartName="/ppt/theme/theme54.xml" ContentType="application/vnd.openxmlformats-officedocument.theme+xml"/>
  <Override PartName="/ppt/slideMasters/slideMaster8.xml" ContentType="application/vnd.openxmlformats-officedocument.presentationml.slideMaster+xml"/>
  <Override PartName="/ppt/slideLayouts/slideLayout225.xml" ContentType="application/vnd.openxmlformats-officedocument.presentationml.slideLayout+xml"/>
  <Override PartName="/ppt/slideLayouts/slideLayout411.xml" ContentType="application/vnd.openxmlformats-officedocument.presentationml.slideLayout+xml"/>
  <Override PartName="/ppt/slideLayouts/slideLayout556.xml" ContentType="application/vnd.openxmlformats-officedocument.presentationml.slideLayout+xml"/>
  <Override PartName="/ppt/slideLayouts/slideLayout250.xml" ContentType="application/vnd.openxmlformats-officedocument.presentationml.slideLayout+xml"/>
  <Override PartName="/ppt/slideLayouts/slideLayout395.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Layouts/slideLayout326.xml" ContentType="application/vnd.openxmlformats-officedocument.presentationml.slideLayout+xml"/>
  <Override PartName="/ppt/slideLayouts/slideLayout581.xml" ContentType="application/vnd.openxmlformats-officedocument.presentationml.slideLayout+xml"/>
  <Override PartName="/ppt/slides/slide19.xml" ContentType="application/vnd.openxmlformats-officedocument.presentationml.slide+xml"/>
  <Override PartName="/ppt/slideLayouts/slideLayout165.xml" ContentType="application/vnd.openxmlformats-officedocument.presentationml.slideLayout+xml"/>
  <Override PartName="/ppt/slideLayouts/slideLayout512.xml" ContentType="application/vnd.openxmlformats-officedocument.presentationml.slideLayout+xml"/>
  <Override PartName="/ppt/slideLayouts/slideLayout657.xml" ContentType="application/vnd.openxmlformats-officedocument.presentationml.slideLayout+xml"/>
  <Override PartName="/ppt/slideMasters/slideMaster49.xml" ContentType="application/vnd.openxmlformats-officedocument.presentationml.slideMaster+xml"/>
  <Override PartName="/ppt/slideLayouts/slideLayout18.xml" ContentType="application/vnd.openxmlformats-officedocument.presentationml.slideLayout+xml"/>
  <Override PartName="/ppt/theme/theme2.xml" ContentType="application/vnd.openxmlformats-officedocument.theme+xml"/>
  <Override PartName="/ppt/slideLayouts/slideLayout351.xml" ContentType="application/vnd.openxmlformats-officedocument.presentationml.slideLayout+xml"/>
  <Override PartName="/ppt/slideLayouts/slideLayout496.xml" ContentType="application/vnd.openxmlformats-officedocument.presentationml.slideLayout+xml"/>
  <Override PartName="/ppt/slideLayouts/slideLayout682.xml" ContentType="application/vnd.openxmlformats-officedocument.presentationml.slideLayout+xml"/>
  <Override PartName="/ppt/slideLayouts/slideLayout43.xml" ContentType="application/vnd.openxmlformats-officedocument.presentationml.slideLayout+xml"/>
  <Override PartName="/ppt/slideLayouts/slideLayout190.xml" ContentType="application/vnd.openxmlformats-officedocument.presentationml.slideLayout+xml"/>
  <Override PartName="/ppt/slideLayouts/slideLayout427.xml" ContentType="application/vnd.openxmlformats-officedocument.presentationml.slideLayout+xml"/>
  <Override PartName="/ppt/slideLayouts/slideLayout266.xml" ContentType="application/vnd.openxmlformats-officedocument.presentationml.slideLayout+xml"/>
  <Override PartName="/ppt/slideLayouts/slideLayout597.xml" ContentType="application/vnd.openxmlformats-officedocument.presentationml.slideLayout+xml"/>
  <Override PartName="/ppt/slideLayouts/slideLayout613.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slideLayouts/slideLayout452.xml" ContentType="application/vnd.openxmlformats-officedocument.presentationml.slideLayout+xml"/>
  <Override PartName="/ppt/slideMasters/slideMaster30.xml" ContentType="application/vnd.openxmlformats-officedocument.presentationml.slideMaster+xml"/>
  <Override PartName="/ppt/slideLayouts/slideLayout291.xml" ContentType="application/vnd.openxmlformats-officedocument.presentationml.slideLayout+xml"/>
  <Override PartName="/ppt/slideLayouts/slideLayout528.xml" ContentType="application/vnd.openxmlformats-officedocument.presentationml.slideLayout+xml"/>
  <Override PartName="/ppt/slideLayouts/slideLayout222.xml" ContentType="application/vnd.openxmlformats-officedocument.presentationml.slideLayout+xml"/>
  <Override PartName="/ppt/slideLayouts/slideLayout367.xml" ContentType="application/vnd.openxmlformats-officedocument.presentationml.slideLayout+xml"/>
  <Override PartName="/ppt/slideLayouts/slideLayout553.xml" ContentType="application/vnd.openxmlformats-officedocument.presentationml.slideLayout+xml"/>
  <Override PartName="/ppt/theme/theme51.xml" ContentType="application/vnd.openxmlformats-officedocument.theme+xml"/>
  <Override PartName="/ppt/slideLayouts/slideLayout698.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392.xml" ContentType="application/vnd.openxmlformats-officedocument.presentationml.slideLayout+xml"/>
  <Override PartName="/ppt/slideLayouts/slideLayout137.xml" ContentType="application/vnd.openxmlformats-officedocument.presentationml.slideLayout+xml"/>
  <Override PartName="/ppt/slideLayouts/slideLayout629.xml" ContentType="application/vnd.openxmlformats-officedocument.presentationml.slideLayout+xml"/>
  <Override PartName="/ppt/slideLayouts/slideLayout84.xml" ContentType="application/vnd.openxmlformats-officedocument.presentationml.slideLayout+xml"/>
  <Override PartName="/ppt/slideLayouts/slideLayout323.xml" ContentType="application/vnd.openxmlformats-officedocument.presentationml.slideLayout+xml"/>
  <Override PartName="/ppt/slideLayouts/slideLayout468.xml" ContentType="application/vnd.openxmlformats-officedocument.presentationml.slideLayout+xml"/>
  <Override PartName="/ppt/slideLayouts/slideLayout654.xml" ContentType="application/vnd.openxmlformats-officedocument.presentationml.slideLayout+xml"/>
  <Override PartName="/ppt/slideMasters/slideMaster46.xml" ContentType="application/vnd.openxmlformats-officedocument.presentationml.slideMaster+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162.xml" ContentType="application/vnd.openxmlformats-officedocument.presentationml.slideLayout+xml"/>
  <Override PartName="/ppt/slideLayouts/slideLayout493.xml" ContentType="application/vnd.openxmlformats-officedocument.presentationml.slideLayout+xml"/>
  <Override PartName="/ppt/theme/theme67.xml" ContentType="application/vnd.openxmlformats-officedocument.theme+xml"/>
  <Override PartName="/ppt/slideLayouts/slideLayout238.xml" ContentType="application/vnd.openxmlformats-officedocument.presentationml.slideLayout+xml"/>
  <Override PartName="/ppt/slideLayouts/slideLayout569.xml" ContentType="application/vnd.openxmlformats-officedocument.presentationml.slideLayout+xml"/>
  <Override PartName="/ppt/slideLayouts/slideLayout40.xml" ContentType="application/vnd.openxmlformats-officedocument.presentationml.slideLayout+xml"/>
  <Override PartName="/ppt/slideLayouts/slideLayout424.xml" ContentType="application/vnd.openxmlformats-officedocument.presentationml.slideLayout+xml"/>
  <Override PartName="/ppt/slideLayouts/slideLayout6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81" r:id="rId1"/>
    <p:sldMasterId id="2147483755" r:id="rId2"/>
    <p:sldMasterId id="2147483760" r:id="rId3"/>
    <p:sldMasterId id="2147483765" r:id="rId4"/>
    <p:sldMasterId id="2147483768" r:id="rId5"/>
    <p:sldMasterId id="2147483770" r:id="rId6"/>
    <p:sldMasterId id="2147483773" r:id="rId7"/>
    <p:sldMasterId id="2147483774" r:id="rId8"/>
    <p:sldMasterId id="2147483784" r:id="rId9"/>
    <p:sldMasterId id="2147483807" r:id="rId10"/>
    <p:sldMasterId id="2147483808" r:id="rId11"/>
    <p:sldMasterId id="2147483809" r:id="rId12"/>
    <p:sldMasterId id="2147483810" r:id="rId13"/>
    <p:sldMasterId id="2147483811" r:id="rId14"/>
    <p:sldMasterId id="2147483812" r:id="rId15"/>
    <p:sldMasterId id="2147483813" r:id="rId16"/>
    <p:sldMasterId id="2147483814" r:id="rId17"/>
    <p:sldMasterId id="2147483815" r:id="rId18"/>
    <p:sldMasterId id="2147483816" r:id="rId19"/>
    <p:sldMasterId id="2147483817" r:id="rId20"/>
    <p:sldMasterId id="2147483818" r:id="rId21"/>
    <p:sldMasterId id="2147483819" r:id="rId22"/>
    <p:sldMasterId id="2147483820" r:id="rId23"/>
    <p:sldMasterId id="2147483821" r:id="rId24"/>
    <p:sldMasterId id="2147483822" r:id="rId25"/>
    <p:sldMasterId id="2147483823" r:id="rId26"/>
    <p:sldMasterId id="2147483824" r:id="rId27"/>
    <p:sldMasterId id="2147483825" r:id="rId28"/>
    <p:sldMasterId id="2147483826" r:id="rId29"/>
    <p:sldMasterId id="2147483827" r:id="rId30"/>
    <p:sldMasterId id="2147483828" r:id="rId31"/>
    <p:sldMasterId id="2147483829" r:id="rId32"/>
    <p:sldMasterId id="2147483830" r:id="rId33"/>
    <p:sldMasterId id="2147483831" r:id="rId34"/>
    <p:sldMasterId id="2147483832" r:id="rId35"/>
    <p:sldMasterId id="2147483833" r:id="rId36"/>
    <p:sldMasterId id="2147483834" r:id="rId37"/>
    <p:sldMasterId id="2147483835" r:id="rId38"/>
    <p:sldMasterId id="2147483836" r:id="rId39"/>
    <p:sldMasterId id="2147483837" r:id="rId40"/>
    <p:sldMasterId id="2147483838" r:id="rId41"/>
    <p:sldMasterId id="2147483839" r:id="rId42"/>
    <p:sldMasterId id="2147483840" r:id="rId43"/>
    <p:sldMasterId id="2147483841" r:id="rId44"/>
    <p:sldMasterId id="2147483842" r:id="rId45"/>
    <p:sldMasterId id="2147483843" r:id="rId46"/>
    <p:sldMasterId id="2147483844" r:id="rId47"/>
    <p:sldMasterId id="2147483845" r:id="rId48"/>
    <p:sldMasterId id="2147483846" r:id="rId49"/>
    <p:sldMasterId id="2147483847" r:id="rId50"/>
    <p:sldMasterId id="2147483848" r:id="rId51"/>
    <p:sldMasterId id="2147483849" r:id="rId52"/>
    <p:sldMasterId id="2147483850" r:id="rId53"/>
    <p:sldMasterId id="2147483851" r:id="rId54"/>
    <p:sldMasterId id="2147486426" r:id="rId55"/>
    <p:sldMasterId id="2147486430" r:id="rId56"/>
    <p:sldMasterId id="2147486434" r:id="rId57"/>
    <p:sldMasterId id="2147486446" r:id="rId58"/>
    <p:sldMasterId id="2147486471" r:id="rId59"/>
    <p:sldMasterId id="2147486498" r:id="rId60"/>
    <p:sldMasterId id="2147486510" r:id="rId61"/>
    <p:sldMasterId id="2147486534" r:id="rId62"/>
    <p:sldMasterId id="2147486549" r:id="rId63"/>
    <p:sldMasterId id="2147486561" r:id="rId64"/>
    <p:sldMasterId id="2147486573" r:id="rId65"/>
    <p:sldMasterId id="2147486585" r:id="rId66"/>
    <p:sldMasterId id="2147486597" r:id="rId67"/>
  </p:sldMasterIdLst>
  <p:notesMasterIdLst>
    <p:notesMasterId r:id="rId92"/>
  </p:notesMasterIdLst>
  <p:sldIdLst>
    <p:sldId id="920" r:id="rId68"/>
    <p:sldId id="945" r:id="rId69"/>
    <p:sldId id="946" r:id="rId70"/>
    <p:sldId id="921" r:id="rId71"/>
    <p:sldId id="929" r:id="rId72"/>
    <p:sldId id="930" r:id="rId73"/>
    <p:sldId id="931" r:id="rId74"/>
    <p:sldId id="932" r:id="rId75"/>
    <p:sldId id="935" r:id="rId76"/>
    <p:sldId id="936" r:id="rId77"/>
    <p:sldId id="937" r:id="rId78"/>
    <p:sldId id="938" r:id="rId79"/>
    <p:sldId id="939" r:id="rId80"/>
    <p:sldId id="941" r:id="rId81"/>
    <p:sldId id="943" r:id="rId82"/>
    <p:sldId id="947" r:id="rId83"/>
    <p:sldId id="923" r:id="rId84"/>
    <p:sldId id="907" r:id="rId85"/>
    <p:sldId id="944" r:id="rId86"/>
    <p:sldId id="924" r:id="rId87"/>
    <p:sldId id="925" r:id="rId88"/>
    <p:sldId id="915" r:id="rId89"/>
    <p:sldId id="917" r:id="rId90"/>
    <p:sldId id="918" r:id="rId91"/>
  </p:sldIdLst>
  <p:sldSz cx="9144000" cy="6858000" type="screen4x3"/>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1" d="100"/>
          <a:sy n="151" d="100"/>
        </p:scale>
        <p:origin x="-282" y="-90"/>
      </p:cViewPr>
      <p:guideLst>
        <p:guide orient="horz" pos="2160"/>
        <p:guide pos="2880"/>
      </p:guideLst>
    </p:cSldViewPr>
  </p:slideViewPr>
  <p:notesTextViewPr>
    <p:cViewPr>
      <p:scale>
        <a:sx n="100" d="100"/>
        <a:sy n="100" d="100"/>
      </p:scale>
      <p:origin x="0" y="0"/>
    </p:cViewPr>
  </p:notesTextViewPr>
  <p:sorterViewPr>
    <p:cViewPr>
      <p:scale>
        <a:sx n="63" d="100"/>
        <a:sy n="63"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63" Type="http://schemas.openxmlformats.org/officeDocument/2006/relationships/slideMaster" Target="slideMasters/slideMaster63.xml"/><Relationship Id="rId68" Type="http://schemas.openxmlformats.org/officeDocument/2006/relationships/slide" Target="slides/slide1.xml"/><Relationship Id="rId76" Type="http://schemas.openxmlformats.org/officeDocument/2006/relationships/slide" Target="slides/slide9.xml"/><Relationship Id="rId84" Type="http://schemas.openxmlformats.org/officeDocument/2006/relationships/slide" Target="slides/slide17.xml"/><Relationship Id="rId89" Type="http://schemas.openxmlformats.org/officeDocument/2006/relationships/slide" Target="slides/slide22.xml"/><Relationship Id="rId7" Type="http://schemas.openxmlformats.org/officeDocument/2006/relationships/slideMaster" Target="slideMasters/slideMaster7.xml"/><Relationship Id="rId71" Type="http://schemas.openxmlformats.org/officeDocument/2006/relationships/slide" Target="slides/slide4.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66" Type="http://schemas.openxmlformats.org/officeDocument/2006/relationships/slideMaster" Target="slideMasters/slideMaster66.xml"/><Relationship Id="rId74" Type="http://schemas.openxmlformats.org/officeDocument/2006/relationships/slide" Target="slides/slide7.xml"/><Relationship Id="rId79" Type="http://schemas.openxmlformats.org/officeDocument/2006/relationships/slide" Target="slides/slide12.xml"/><Relationship Id="rId87" Type="http://schemas.openxmlformats.org/officeDocument/2006/relationships/slide" Target="slides/slide20.xml"/><Relationship Id="rId5" Type="http://schemas.openxmlformats.org/officeDocument/2006/relationships/slideMaster" Target="slideMasters/slideMaster5.xml"/><Relationship Id="rId61" Type="http://schemas.openxmlformats.org/officeDocument/2006/relationships/slideMaster" Target="slideMasters/slideMaster61.xml"/><Relationship Id="rId82" Type="http://schemas.openxmlformats.org/officeDocument/2006/relationships/slide" Target="slides/slide15.xml"/><Relationship Id="rId90" Type="http://schemas.openxmlformats.org/officeDocument/2006/relationships/slide" Target="slides/slide23.xml"/><Relationship Id="rId95"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Master" Target="slideMasters/slideMaster56.xml"/><Relationship Id="rId64" Type="http://schemas.openxmlformats.org/officeDocument/2006/relationships/slideMaster" Target="slideMasters/slideMaster64.xml"/><Relationship Id="rId69" Type="http://schemas.openxmlformats.org/officeDocument/2006/relationships/slide" Target="slides/slide2.xml"/><Relationship Id="rId77" Type="http://schemas.openxmlformats.org/officeDocument/2006/relationships/slide" Target="slides/slide10.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5.xml"/><Relationship Id="rId80" Type="http://schemas.openxmlformats.org/officeDocument/2006/relationships/slide" Target="slides/slide13.xml"/><Relationship Id="rId85" Type="http://schemas.openxmlformats.org/officeDocument/2006/relationships/slide" Target="slides/slide18.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Master" Target="slideMasters/slideMaster59.xml"/><Relationship Id="rId67" Type="http://schemas.openxmlformats.org/officeDocument/2006/relationships/slideMaster" Target="slideMasters/slideMaster67.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Master" Target="slideMasters/slideMaster62.xml"/><Relationship Id="rId70" Type="http://schemas.openxmlformats.org/officeDocument/2006/relationships/slide" Target="slides/slide3.xml"/><Relationship Id="rId75" Type="http://schemas.openxmlformats.org/officeDocument/2006/relationships/slide" Target="slides/slide8.xml"/><Relationship Id="rId83" Type="http://schemas.openxmlformats.org/officeDocument/2006/relationships/slide" Target="slides/slide16.xml"/><Relationship Id="rId88" Type="http://schemas.openxmlformats.org/officeDocument/2006/relationships/slide" Target="slides/slide21.xml"/><Relationship Id="rId91" Type="http://schemas.openxmlformats.org/officeDocument/2006/relationships/slide" Target="slides/slide24.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73" Type="http://schemas.openxmlformats.org/officeDocument/2006/relationships/slide" Target="slides/slide6.xml"/><Relationship Id="rId78" Type="http://schemas.openxmlformats.org/officeDocument/2006/relationships/slide" Target="slides/slide11.xml"/><Relationship Id="rId81" Type="http://schemas.openxmlformats.org/officeDocument/2006/relationships/slide" Target="slides/slide14.xml"/><Relationship Id="rId86" Type="http://schemas.openxmlformats.org/officeDocument/2006/relationships/slide" Target="slides/slide19.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1969"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211970"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895347549"/>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Gill Sans" charset="0"/>
        <a:ea typeface="ＭＳ Ｐゴシック" charset="0"/>
        <a:cs typeface="+mn-cs"/>
      </a:defRPr>
    </a:lvl1pPr>
    <a:lvl2pPr marL="457200" algn="l" rtl="0" fontAlgn="base">
      <a:spcBef>
        <a:spcPct val="0"/>
      </a:spcBef>
      <a:spcAft>
        <a:spcPct val="0"/>
      </a:spcAft>
      <a:defRPr sz="1200" kern="1200">
        <a:solidFill>
          <a:schemeClr val="tx1"/>
        </a:solidFill>
        <a:latin typeface="Gill Sans" charset="0"/>
        <a:ea typeface="ＭＳ Ｐゴシック" charset="0"/>
        <a:cs typeface="+mn-cs"/>
      </a:defRPr>
    </a:lvl2pPr>
    <a:lvl3pPr marL="914400" algn="l" rtl="0" fontAlgn="base">
      <a:spcBef>
        <a:spcPct val="0"/>
      </a:spcBef>
      <a:spcAft>
        <a:spcPct val="0"/>
      </a:spcAft>
      <a:defRPr sz="1200" kern="1200">
        <a:solidFill>
          <a:schemeClr val="tx1"/>
        </a:solidFill>
        <a:latin typeface="Gill Sans" charset="0"/>
        <a:ea typeface="ＭＳ Ｐゴシック" charset="0"/>
        <a:cs typeface="+mn-cs"/>
      </a:defRPr>
    </a:lvl3pPr>
    <a:lvl4pPr marL="1371600" algn="l" rtl="0" fontAlgn="base">
      <a:spcBef>
        <a:spcPct val="0"/>
      </a:spcBef>
      <a:spcAft>
        <a:spcPct val="0"/>
      </a:spcAft>
      <a:defRPr sz="1200" kern="1200">
        <a:solidFill>
          <a:schemeClr val="tx1"/>
        </a:solidFill>
        <a:latin typeface="Gill Sans" charset="0"/>
        <a:ea typeface="ＭＳ Ｐゴシック" charset="0"/>
        <a:cs typeface="+mn-cs"/>
      </a:defRPr>
    </a:lvl4pPr>
    <a:lvl5pPr marL="1828800" algn="l" rtl="0" fontAlgn="base">
      <a:spcBef>
        <a:spcPct val="0"/>
      </a:spcBef>
      <a:spcAft>
        <a:spcPct val="0"/>
      </a:spcAft>
      <a:defRPr sz="1200" kern="1200">
        <a:solidFill>
          <a:schemeClr val="tx1"/>
        </a:solidFill>
        <a:latin typeface="Gill San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9186"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txBody>
          <a:bodyPr/>
          <a:lstStyle/>
          <a:p>
            <a:pPr>
              <a:spcBef>
                <a:spcPts val="425"/>
              </a:spcBef>
            </a:pPr>
            <a:r>
              <a:rPr lang="en-US">
                <a:solidFill>
                  <a:srgbClr val="000000"/>
                </a:solidFill>
                <a:latin typeface="Calibri" charset="0"/>
                <a:cs typeface="Calibri" charset="0"/>
                <a:sym typeface="Calibri" charset="0"/>
              </a:rPr>
              <a:t>3/4/2005Esther C Fuhrman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xfrm>
            <a:off x="3884613" y="8685213"/>
            <a:ext cx="2971800" cy="457200"/>
          </a:xfrm>
          <a:prstGeom prst="rect">
            <a:avLst/>
          </a:prstGeom>
          <a:noFill/>
        </p:spPr>
        <p:txBody>
          <a:bodyPr/>
          <a:lstStyle/>
          <a:p>
            <a:fld id="{8BA5C527-ABB4-0843-BB8C-1B23C6AC042E}" type="slidenum">
              <a:rPr lang="en-US">
                <a:solidFill>
                  <a:srgbClr val="000000"/>
                </a:solidFill>
              </a:rPr>
              <a:pPr/>
              <a:t>22</a:t>
            </a:fld>
            <a:endParaRPr lang="en-US">
              <a:solidFill>
                <a:srgbClr val="000000"/>
              </a:solidFill>
            </a:endParaRPr>
          </a:p>
        </p:txBody>
      </p:sp>
      <p:sp>
        <p:nvSpPr>
          <p:cNvPr id="397315" name="Rectangle 2"/>
          <p:cNvSpPr>
            <a:spLocks noGrp="1" noRot="1" noChangeAspect="1" noChangeArrowheads="1" noTextEdit="1"/>
          </p:cNvSpPr>
          <p:nvPr>
            <p:ph type="sldImg"/>
          </p:nvPr>
        </p:nvSpPr>
        <p:spPr>
          <a:xfrm>
            <a:off x="1143000" y="685800"/>
            <a:ext cx="4572000" cy="3429000"/>
          </a:xfrm>
          <a:ln/>
        </p:spPr>
      </p:sp>
      <p:sp>
        <p:nvSpPr>
          <p:cNvPr id="3973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Slide Image Placeholder 1"/>
          <p:cNvSpPr>
            <a:spLocks noGrp="1" noRot="1" noChangeAspect="1" noTextEdit="1"/>
          </p:cNvSpPr>
          <p:nvPr>
            <p:ph type="sldImg"/>
          </p:nvPr>
        </p:nvSpPr>
        <p:spPr>
          <a:xfrm>
            <a:off x="1143000" y="685800"/>
            <a:ext cx="4572000" cy="3429000"/>
          </a:xfrm>
          <a:ln/>
        </p:spPr>
      </p:sp>
      <p:sp>
        <p:nvSpPr>
          <p:cNvPr id="401411" name="Notes Placeholder 2"/>
          <p:cNvSpPr>
            <a:spLocks noGrp="1"/>
          </p:cNvSpPr>
          <p:nvPr>
            <p:ph type="body" idx="1"/>
          </p:nvPr>
        </p:nvSpPr>
        <p:spPr>
          <a:noFill/>
          <a:ln/>
        </p:spPr>
        <p:txBody>
          <a:bodyPr/>
          <a:lstStyle/>
          <a:p>
            <a:endParaRPr lang="en-US"/>
          </a:p>
        </p:txBody>
      </p:sp>
      <p:sp>
        <p:nvSpPr>
          <p:cNvPr id="401412" name="Slide Number Placeholder 3"/>
          <p:cNvSpPr>
            <a:spLocks noGrp="1"/>
          </p:cNvSpPr>
          <p:nvPr>
            <p:ph type="sldNum" sz="quarter" idx="5"/>
          </p:nvPr>
        </p:nvSpPr>
        <p:spPr>
          <a:xfrm>
            <a:off x="3884613" y="8685213"/>
            <a:ext cx="2971800" cy="457200"/>
          </a:xfrm>
          <a:prstGeom prst="rect">
            <a:avLst/>
          </a:prstGeom>
          <a:noFill/>
        </p:spPr>
        <p:txBody>
          <a:bodyPr/>
          <a:lstStyle/>
          <a:p>
            <a:fld id="{8E093B42-89B6-3042-9293-BBCFC0AB2B81}" type="slidenum">
              <a:rPr lang="en-US">
                <a:solidFill>
                  <a:srgbClr val="000000"/>
                </a:solidFill>
              </a:rPr>
              <a:pPr/>
              <a:t>23</a:t>
            </a:fld>
            <a:endParaRPr 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Slide Image Placeholder 1"/>
          <p:cNvSpPr>
            <a:spLocks noGrp="1" noRot="1" noChangeAspect="1" noTextEdit="1"/>
          </p:cNvSpPr>
          <p:nvPr>
            <p:ph type="sldImg"/>
          </p:nvPr>
        </p:nvSpPr>
        <p:spPr>
          <a:xfrm>
            <a:off x="1143000" y="685800"/>
            <a:ext cx="4572000" cy="3429000"/>
          </a:xfrm>
          <a:ln/>
        </p:spPr>
      </p:sp>
      <p:sp>
        <p:nvSpPr>
          <p:cNvPr id="403459" name="Notes Placeholder 2"/>
          <p:cNvSpPr>
            <a:spLocks noGrp="1"/>
          </p:cNvSpPr>
          <p:nvPr>
            <p:ph type="body" idx="1"/>
          </p:nvPr>
        </p:nvSpPr>
        <p:spPr>
          <a:noFill/>
          <a:ln/>
        </p:spPr>
        <p:txBody>
          <a:bodyPr/>
          <a:lstStyle/>
          <a:p>
            <a:pPr eaLnBrk="1" hangingPunct="1"/>
            <a:endParaRPr lang="en-US"/>
          </a:p>
        </p:txBody>
      </p:sp>
      <p:sp>
        <p:nvSpPr>
          <p:cNvPr id="403460" name="Slide Number Placeholder 3"/>
          <p:cNvSpPr>
            <a:spLocks noGrp="1"/>
          </p:cNvSpPr>
          <p:nvPr>
            <p:ph type="sldNum" sz="quarter" idx="5"/>
          </p:nvPr>
        </p:nvSpPr>
        <p:spPr>
          <a:xfrm>
            <a:off x="3884613" y="8685213"/>
            <a:ext cx="2971800" cy="457200"/>
          </a:xfrm>
          <a:prstGeom prst="rect">
            <a:avLst/>
          </a:prstGeom>
          <a:noFill/>
        </p:spPr>
        <p:txBody>
          <a:bodyPr/>
          <a:lstStyle/>
          <a:p>
            <a:fld id="{6B5D9B12-9C87-E94D-994E-6157C7F20C3B}" type="slidenum">
              <a:rPr lang="en-US">
                <a:solidFill>
                  <a:srgbClr val="000000"/>
                </a:solidFill>
              </a:rPr>
              <a:pPr/>
              <a:t>24</a:t>
            </a:fld>
            <a:endParaRPr 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1234"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txBody>
          <a:bodyPr/>
          <a:lstStyle/>
          <a:p>
            <a:pPr>
              <a:spcBef>
                <a:spcPts val="425"/>
              </a:spcBef>
            </a:pPr>
            <a:r>
              <a:rPr lang="en-US">
                <a:solidFill>
                  <a:srgbClr val="000000"/>
                </a:solidFill>
                <a:latin typeface="Arial" charset="0"/>
                <a:cs typeface="Arial" charset="0"/>
                <a:sym typeface="Arial" charset="0"/>
              </a:rPr>
              <a:t>William Chalupski35116651</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xfrm>
            <a:off x="3884613" y="8685213"/>
            <a:ext cx="2971800" cy="457200"/>
          </a:xfrm>
          <a:prstGeom prst="rect">
            <a:avLst/>
          </a:prstGeom>
          <a:noFill/>
        </p:spPr>
        <p:txBody>
          <a:bodyPr/>
          <a:lstStyle/>
          <a:p>
            <a:fld id="{A17A0AF0-BC5E-1948-9782-717C9C4C6B4A}" type="slidenum">
              <a:rPr lang="en-US">
                <a:solidFill>
                  <a:prstClr val="black"/>
                </a:solidFill>
                <a:latin typeface="Calibri"/>
              </a:rPr>
              <a:pPr/>
              <a:t>10</a:t>
            </a:fld>
            <a:endParaRPr lang="en-US">
              <a:solidFill>
                <a:prstClr val="black"/>
              </a:solidFill>
              <a:latin typeface="Calibri"/>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xfrm>
            <a:off x="914400" y="4344025"/>
            <a:ext cx="5029200" cy="4114488"/>
          </a:xfrm>
          <a:noFill/>
          <a:ln/>
        </p:spPr>
        <p:txBody>
          <a:bodyPr/>
          <a:lstStyle/>
          <a:p>
            <a:pPr eaLnBrk="1" hangingPunct="1"/>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Rot="1" noChangeAspect="1" noChangeArrowheads="1" noTextEdit="1"/>
          </p:cNvSpPr>
          <p:nvPr>
            <p:ph type="sldImg"/>
          </p:nvPr>
        </p:nvSpPr>
        <p:spPr>
          <a:xfrm>
            <a:off x="1143000" y="685800"/>
            <a:ext cx="4572000" cy="3429000"/>
          </a:xfrm>
          <a:ln/>
        </p:spPr>
      </p:sp>
      <p:sp>
        <p:nvSpPr>
          <p:cNvPr id="375811"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09" name="Slide Image Placeholder 1"/>
          <p:cNvSpPr>
            <a:spLocks noGrp="1" noRot="1" noChangeAspect="1" noTextEdit="1"/>
          </p:cNvSpPr>
          <p:nvPr>
            <p:ph type="sldImg"/>
          </p:nvPr>
        </p:nvSpPr>
        <p:spPr>
          <a:xfrm>
            <a:off x="1143000" y="685800"/>
            <a:ext cx="4572000" cy="3429000"/>
          </a:xfrm>
          <a:ln/>
        </p:spPr>
      </p:sp>
      <p:sp>
        <p:nvSpPr>
          <p:cNvPr id="58061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
        <p:nvSpPr>
          <p:cNvPr id="580611" name="Slide Number Placeholder 3"/>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8E64D592-C4FD-6949-AB93-8334133795E9}" type="slidenum">
              <a:rPr lang="en-US" sz="1200">
                <a:solidFill>
                  <a:srgbClr val="000000"/>
                </a:solidFill>
                <a:cs typeface="Arial" charset="0"/>
              </a:rPr>
              <a:pPr/>
              <a:t>17</a:t>
            </a:fld>
            <a:endParaRPr lang="en-US" sz="1200">
              <a:solidFill>
                <a:srgbClr val="000000"/>
              </a:solidFill>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Rot="1" noChangeAspect="1" noChangeArrowheads="1" noTextEdit="1"/>
          </p:cNvSpPr>
          <p:nvPr>
            <p:ph type="sldImg"/>
          </p:nvPr>
        </p:nvSpPr>
        <p:spPr>
          <a:xfrm>
            <a:off x="1143000" y="685800"/>
            <a:ext cx="4572000" cy="3429000"/>
          </a:xfrm>
          <a:ln/>
        </p:spPr>
      </p:sp>
      <p:sp>
        <p:nvSpPr>
          <p:cNvPr id="375811"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Rot="1" noChangeAspect="1" noChangeArrowheads="1" noTextEdit="1"/>
          </p:cNvSpPr>
          <p:nvPr>
            <p:ph type="sldImg"/>
          </p:nvPr>
        </p:nvSpPr>
        <p:spPr>
          <a:xfrm>
            <a:off x="1143000" y="685800"/>
            <a:ext cx="4572000" cy="3429000"/>
          </a:xfrm>
          <a:ln/>
        </p:spPr>
      </p:sp>
      <p:sp>
        <p:nvSpPr>
          <p:cNvPr id="375811"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5" name="Slide Image Placeholder 1"/>
          <p:cNvSpPr>
            <a:spLocks noGrp="1" noRot="1" noChangeAspect="1" noTextEdit="1"/>
          </p:cNvSpPr>
          <p:nvPr>
            <p:ph type="sldImg"/>
          </p:nvPr>
        </p:nvSpPr>
        <p:spPr>
          <a:xfrm>
            <a:off x="381000" y="685800"/>
            <a:ext cx="6096000" cy="3429000"/>
          </a:xfrm>
          <a:ln/>
        </p:spPr>
      </p:sp>
      <p:sp>
        <p:nvSpPr>
          <p:cNvPr id="58470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solidFill>
                  <a:schemeClr val="bg1"/>
                </a:solidFill>
                <a:ea typeface="ＭＳ Ｐゴシック" charset="0"/>
                <a:cs typeface="ＭＳ Ｐゴシック" charset="0"/>
              </a:rPr>
              <a:t>Reeds by Korzenko</a:t>
            </a:r>
          </a:p>
          <a:p>
            <a:endParaRPr lang="en-US">
              <a:ea typeface="ＭＳ Ｐゴシック" charset="0"/>
              <a:cs typeface="ＭＳ Ｐゴシック" charset="0"/>
            </a:endParaRPr>
          </a:p>
        </p:txBody>
      </p:sp>
      <p:sp>
        <p:nvSpPr>
          <p:cNvPr id="584707" name="Slide Number Placeholder 3"/>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0002AF78-94AE-8549-AB81-2E2519FF5DF7}" type="slidenum">
              <a:rPr lang="en-US" sz="1200">
                <a:solidFill>
                  <a:srgbClr val="000000"/>
                </a:solidFill>
              </a:rPr>
              <a:pPr/>
              <a:t>20</a:t>
            </a:fld>
            <a:endParaRPr lang="en-US" sz="12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7" name="Slide Image Placeholder 1"/>
          <p:cNvSpPr>
            <a:spLocks noGrp="1" noRot="1" noChangeAspect="1" noTextEdit="1"/>
          </p:cNvSpPr>
          <p:nvPr>
            <p:ph type="sldImg"/>
          </p:nvPr>
        </p:nvSpPr>
        <p:spPr>
          <a:xfrm>
            <a:off x="381000" y="685800"/>
            <a:ext cx="6096000" cy="3429000"/>
          </a:xfrm>
          <a:ln/>
        </p:spPr>
      </p:sp>
      <p:sp>
        <p:nvSpPr>
          <p:cNvPr id="58265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
        <p:nvSpPr>
          <p:cNvPr id="582659" name="Slide Number Placeholder 3"/>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B85D41E1-B9D4-B64E-A622-739194D9A5C3}" type="slidenum">
              <a:rPr lang="en-US" sz="1200">
                <a:solidFill>
                  <a:prstClr val="black"/>
                </a:solidFill>
              </a:rPr>
              <a:pPr/>
              <a:t>21</a:t>
            </a:fld>
            <a:endParaRPr lang="en-US"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22A8DE6F-A97B-AA4A-9514-0312B8B223DE}" type="slidenum">
              <a:rPr lang="en-US"/>
              <a:pPr/>
              <a:t>‹#›</a:t>
            </a:fld>
            <a:endParaRPr lang="en-US"/>
          </a:p>
        </p:txBody>
      </p:sp>
    </p:spTree>
    <p:extLst>
      <p:ext uri="{BB962C8B-B14F-4D97-AF65-F5344CB8AC3E}">
        <p14:creationId xmlns:p14="http://schemas.microsoft.com/office/powerpoint/2010/main" xmlns="" val="406458203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A8444F6-E8F1-1F4D-8E0B-2322DD23ACA8}" type="slidenum">
              <a:rPr lang="en-US"/>
              <a:pPr/>
              <a:t>‹#›</a:t>
            </a:fld>
            <a:endParaRPr lang="en-US"/>
          </a:p>
        </p:txBody>
      </p:sp>
    </p:spTree>
    <p:extLst>
      <p:ext uri="{BB962C8B-B14F-4D97-AF65-F5344CB8AC3E}">
        <p14:creationId xmlns:p14="http://schemas.microsoft.com/office/powerpoint/2010/main" xmlns="" val="873713426"/>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5283414B-B388-6441-A7FE-CE655C5A0460}" type="slidenum">
              <a:rPr lang="en-US"/>
              <a:pPr/>
              <a:t>‹#›</a:t>
            </a:fld>
            <a:endParaRPr lang="en-US"/>
          </a:p>
        </p:txBody>
      </p:sp>
    </p:spTree>
    <p:extLst>
      <p:ext uri="{BB962C8B-B14F-4D97-AF65-F5344CB8AC3E}">
        <p14:creationId xmlns:p14="http://schemas.microsoft.com/office/powerpoint/2010/main" xmlns="" val="2567381243"/>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64C5FE1-45EE-C347-90CD-8878972A3AA4}" type="slidenum">
              <a:rPr lang="en-US"/>
              <a:pPr/>
              <a:t>‹#›</a:t>
            </a:fld>
            <a:endParaRPr lang="en-US"/>
          </a:p>
        </p:txBody>
      </p:sp>
    </p:spTree>
    <p:extLst>
      <p:ext uri="{BB962C8B-B14F-4D97-AF65-F5344CB8AC3E}">
        <p14:creationId xmlns:p14="http://schemas.microsoft.com/office/powerpoint/2010/main" xmlns="" val="807393296"/>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8D92927B-4B9A-0947-9FD6-A173641B433C}" type="slidenum">
              <a:rPr lang="en-US"/>
              <a:pPr/>
              <a:t>‹#›</a:t>
            </a:fld>
            <a:endParaRPr lang="en-US"/>
          </a:p>
        </p:txBody>
      </p:sp>
    </p:spTree>
    <p:extLst>
      <p:ext uri="{BB962C8B-B14F-4D97-AF65-F5344CB8AC3E}">
        <p14:creationId xmlns:p14="http://schemas.microsoft.com/office/powerpoint/2010/main" xmlns="" val="4192627910"/>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1828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67000" y="1981200"/>
            <a:ext cx="1828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98D4EF69-FB97-5343-98D7-9EB837DF0FAB}" type="slidenum">
              <a:rPr lang="en-US"/>
              <a:pPr/>
              <a:t>‹#›</a:t>
            </a:fld>
            <a:endParaRPr lang="en-US"/>
          </a:p>
        </p:txBody>
      </p:sp>
    </p:spTree>
    <p:extLst>
      <p:ext uri="{BB962C8B-B14F-4D97-AF65-F5344CB8AC3E}">
        <p14:creationId xmlns:p14="http://schemas.microsoft.com/office/powerpoint/2010/main" xmlns="" val="3193755916"/>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73ACDE03-0E49-0E49-92E5-018EB313218A}" type="slidenum">
              <a:rPr lang="en-US"/>
              <a:pPr/>
              <a:t>‹#›</a:t>
            </a:fld>
            <a:endParaRPr lang="en-US"/>
          </a:p>
        </p:txBody>
      </p:sp>
    </p:spTree>
    <p:extLst>
      <p:ext uri="{BB962C8B-B14F-4D97-AF65-F5344CB8AC3E}">
        <p14:creationId xmlns:p14="http://schemas.microsoft.com/office/powerpoint/2010/main" xmlns="" val="441303785"/>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C4EE6A9-40EC-D448-9585-581C91C3A8A2}" type="slidenum">
              <a:rPr lang="en-US"/>
              <a:pPr/>
              <a:t>‹#›</a:t>
            </a:fld>
            <a:endParaRPr lang="en-US"/>
          </a:p>
        </p:txBody>
      </p:sp>
    </p:spTree>
    <p:extLst>
      <p:ext uri="{BB962C8B-B14F-4D97-AF65-F5344CB8AC3E}">
        <p14:creationId xmlns:p14="http://schemas.microsoft.com/office/powerpoint/2010/main" xmlns="" val="1594472719"/>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9C2C6FC-E8A4-3C49-A962-76D7FCDBDEBC}" type="slidenum">
              <a:rPr lang="en-US"/>
              <a:pPr/>
              <a:t>‹#›</a:t>
            </a:fld>
            <a:endParaRPr lang="en-US"/>
          </a:p>
        </p:txBody>
      </p:sp>
    </p:spTree>
    <p:extLst>
      <p:ext uri="{BB962C8B-B14F-4D97-AF65-F5344CB8AC3E}">
        <p14:creationId xmlns:p14="http://schemas.microsoft.com/office/powerpoint/2010/main" xmlns="" val="1690419780"/>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090F995-5D5F-3640-861F-3280B297D404}" type="slidenum">
              <a:rPr lang="en-US"/>
              <a:pPr/>
              <a:t>‹#›</a:t>
            </a:fld>
            <a:endParaRPr lang="en-US"/>
          </a:p>
        </p:txBody>
      </p:sp>
    </p:spTree>
    <p:extLst>
      <p:ext uri="{BB962C8B-B14F-4D97-AF65-F5344CB8AC3E}">
        <p14:creationId xmlns:p14="http://schemas.microsoft.com/office/powerpoint/2010/main" xmlns="" val="2937411802"/>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2E271CD-37A0-0745-9254-97D005453DB8}" type="slidenum">
              <a:rPr lang="en-US"/>
              <a:pPr/>
              <a:t>‹#›</a:t>
            </a:fld>
            <a:endParaRPr lang="en-US"/>
          </a:p>
        </p:txBody>
      </p:sp>
    </p:spTree>
    <p:extLst>
      <p:ext uri="{BB962C8B-B14F-4D97-AF65-F5344CB8AC3E}">
        <p14:creationId xmlns:p14="http://schemas.microsoft.com/office/powerpoint/2010/main" xmlns="" val="3444079367"/>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4CEBE2F-FA47-6343-A46F-81016C6B92C6}" type="slidenum">
              <a:rPr lang="en-US"/>
              <a:pPr/>
              <a:t>‹#›</a:t>
            </a:fld>
            <a:endParaRPr lang="en-US"/>
          </a:p>
        </p:txBody>
      </p:sp>
    </p:spTree>
    <p:extLst>
      <p:ext uri="{BB962C8B-B14F-4D97-AF65-F5344CB8AC3E}">
        <p14:creationId xmlns:p14="http://schemas.microsoft.com/office/powerpoint/2010/main" xmlns="" val="19810548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91" y="228603"/>
            <a:ext cx="2135187" cy="58705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9" y="228603"/>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6A49276-73F0-2348-ADE9-F73C2F3907FB}" type="slidenum">
              <a:rPr lang="en-US"/>
              <a:pPr/>
              <a:t>‹#›</a:t>
            </a:fld>
            <a:endParaRPr lang="en-US"/>
          </a:p>
        </p:txBody>
      </p:sp>
    </p:spTree>
    <p:extLst>
      <p:ext uri="{BB962C8B-B14F-4D97-AF65-F5344CB8AC3E}">
        <p14:creationId xmlns:p14="http://schemas.microsoft.com/office/powerpoint/2010/main" xmlns="" val="3813386481"/>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FC7FA01-5988-9E49-BD0D-347DA2D234B0}" type="slidenum">
              <a:rPr lang="en-US"/>
              <a:pPr/>
              <a:t>‹#›</a:t>
            </a:fld>
            <a:endParaRPr lang="en-US"/>
          </a:p>
        </p:txBody>
      </p:sp>
    </p:spTree>
    <p:extLst>
      <p:ext uri="{BB962C8B-B14F-4D97-AF65-F5344CB8AC3E}">
        <p14:creationId xmlns:p14="http://schemas.microsoft.com/office/powerpoint/2010/main" xmlns="" val="2177840521"/>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373A5719-84DC-F044-963F-01B9923A969E}" type="slidenum">
              <a:rPr lang="en-US"/>
              <a:pPr/>
              <a:t>‹#›</a:t>
            </a:fld>
            <a:endParaRPr lang="en-US"/>
          </a:p>
        </p:txBody>
      </p:sp>
    </p:spTree>
    <p:extLst>
      <p:ext uri="{BB962C8B-B14F-4D97-AF65-F5344CB8AC3E}">
        <p14:creationId xmlns:p14="http://schemas.microsoft.com/office/powerpoint/2010/main" xmlns="" val="3639756080"/>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57C8F91-45CC-2B42-97A0-3B607804E230}" type="slidenum">
              <a:rPr lang="en-US"/>
              <a:pPr/>
              <a:t>‹#›</a:t>
            </a:fld>
            <a:endParaRPr lang="en-US"/>
          </a:p>
        </p:txBody>
      </p:sp>
    </p:spTree>
    <p:extLst>
      <p:ext uri="{BB962C8B-B14F-4D97-AF65-F5344CB8AC3E}">
        <p14:creationId xmlns:p14="http://schemas.microsoft.com/office/powerpoint/2010/main" xmlns="" val="3855479158"/>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8FB39658-AE83-4D48-B631-4C3A2ED31027}" type="slidenum">
              <a:rPr lang="en-US"/>
              <a:pPr/>
              <a:t>‹#›</a:t>
            </a:fld>
            <a:endParaRPr lang="en-US"/>
          </a:p>
        </p:txBody>
      </p:sp>
    </p:spTree>
    <p:extLst>
      <p:ext uri="{BB962C8B-B14F-4D97-AF65-F5344CB8AC3E}">
        <p14:creationId xmlns:p14="http://schemas.microsoft.com/office/powerpoint/2010/main" xmlns="" val="3803853902"/>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885616D-F764-B24D-99F7-4FFF7EE6193A}" type="slidenum">
              <a:rPr lang="en-US"/>
              <a:pPr/>
              <a:t>‹#›</a:t>
            </a:fld>
            <a:endParaRPr lang="en-US"/>
          </a:p>
        </p:txBody>
      </p:sp>
    </p:spTree>
    <p:extLst>
      <p:ext uri="{BB962C8B-B14F-4D97-AF65-F5344CB8AC3E}">
        <p14:creationId xmlns:p14="http://schemas.microsoft.com/office/powerpoint/2010/main" xmlns="" val="874127057"/>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C98AD090-857F-CB48-A37C-3D9F6A062933}" type="slidenum">
              <a:rPr lang="en-US"/>
              <a:pPr/>
              <a:t>‹#›</a:t>
            </a:fld>
            <a:endParaRPr lang="en-US"/>
          </a:p>
        </p:txBody>
      </p:sp>
    </p:spTree>
    <p:extLst>
      <p:ext uri="{BB962C8B-B14F-4D97-AF65-F5344CB8AC3E}">
        <p14:creationId xmlns:p14="http://schemas.microsoft.com/office/powerpoint/2010/main" xmlns="" val="661953797"/>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FF0404B2-2D2E-9046-AC8E-983EBC9A366B}" type="slidenum">
              <a:rPr lang="en-US"/>
              <a:pPr/>
              <a:t>‹#›</a:t>
            </a:fld>
            <a:endParaRPr lang="en-US"/>
          </a:p>
        </p:txBody>
      </p:sp>
    </p:spTree>
    <p:extLst>
      <p:ext uri="{BB962C8B-B14F-4D97-AF65-F5344CB8AC3E}">
        <p14:creationId xmlns:p14="http://schemas.microsoft.com/office/powerpoint/2010/main" xmlns="" val="360670071"/>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BB6A55F-057A-EC4E-8FC8-9F21E6912B8B}" type="slidenum">
              <a:rPr lang="en-US"/>
              <a:pPr/>
              <a:t>‹#›</a:t>
            </a:fld>
            <a:endParaRPr lang="en-US"/>
          </a:p>
        </p:txBody>
      </p:sp>
    </p:spTree>
    <p:extLst>
      <p:ext uri="{BB962C8B-B14F-4D97-AF65-F5344CB8AC3E}">
        <p14:creationId xmlns:p14="http://schemas.microsoft.com/office/powerpoint/2010/main" xmlns="" val="2184319772"/>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00930DA-02F1-FF49-81AB-262ED9F36FA9}" type="slidenum">
              <a:rPr lang="en-US"/>
              <a:pPr/>
              <a:t>‹#›</a:t>
            </a:fld>
            <a:endParaRPr lang="en-US"/>
          </a:p>
        </p:txBody>
      </p:sp>
    </p:spTree>
    <p:extLst>
      <p:ext uri="{BB962C8B-B14F-4D97-AF65-F5344CB8AC3E}">
        <p14:creationId xmlns:p14="http://schemas.microsoft.com/office/powerpoint/2010/main" xmlns="" val="1821950459"/>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B9FE574-32E0-1B4A-87DA-A25958A3F025}" type="slidenum">
              <a:rPr lang="en-US"/>
              <a:pPr/>
              <a:t>‹#›</a:t>
            </a:fld>
            <a:endParaRPr lang="en-US"/>
          </a:p>
        </p:txBody>
      </p:sp>
    </p:spTree>
    <p:extLst>
      <p:ext uri="{BB962C8B-B14F-4D97-AF65-F5344CB8AC3E}">
        <p14:creationId xmlns:p14="http://schemas.microsoft.com/office/powerpoint/2010/main" xmlns="" val="234193685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36FFE709-F4AA-D540-8E6D-3A2479CBDFBF}" type="slidenum">
              <a:rPr lang="en-US"/>
              <a:pPr/>
              <a:t>‹#›</a:t>
            </a:fld>
            <a:endParaRPr lang="en-US"/>
          </a:p>
        </p:txBody>
      </p:sp>
    </p:spTree>
    <p:extLst>
      <p:ext uri="{BB962C8B-B14F-4D97-AF65-F5344CB8AC3E}">
        <p14:creationId xmlns:p14="http://schemas.microsoft.com/office/powerpoint/2010/main" xmlns="" val="634030520"/>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E2CE936-3738-B34B-9ABF-169D9129EEF8}" type="slidenum">
              <a:rPr lang="en-US"/>
              <a:pPr/>
              <a:t>‹#›</a:t>
            </a:fld>
            <a:endParaRPr lang="en-US"/>
          </a:p>
        </p:txBody>
      </p:sp>
    </p:spTree>
    <p:extLst>
      <p:ext uri="{BB962C8B-B14F-4D97-AF65-F5344CB8AC3E}">
        <p14:creationId xmlns:p14="http://schemas.microsoft.com/office/powerpoint/2010/main" xmlns="" val="1730862969"/>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1"/>
            <a:ext cx="212725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1"/>
            <a:ext cx="6230938"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26B32F2-CAE4-5E49-8C54-0432549D7AE9}" type="slidenum">
              <a:rPr lang="en-US"/>
              <a:pPr/>
              <a:t>‹#›</a:t>
            </a:fld>
            <a:endParaRPr lang="en-US"/>
          </a:p>
        </p:txBody>
      </p:sp>
    </p:spTree>
    <p:extLst>
      <p:ext uri="{BB962C8B-B14F-4D97-AF65-F5344CB8AC3E}">
        <p14:creationId xmlns:p14="http://schemas.microsoft.com/office/powerpoint/2010/main" xmlns="" val="1420368311"/>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CCBA3543-F94E-F74F-B347-3F0129FCEC52}" type="slidenum">
              <a:rPr lang="en-US"/>
              <a:pPr/>
              <a:t>‹#›</a:t>
            </a:fld>
            <a:endParaRPr lang="en-US"/>
          </a:p>
        </p:txBody>
      </p:sp>
    </p:spTree>
    <p:extLst>
      <p:ext uri="{BB962C8B-B14F-4D97-AF65-F5344CB8AC3E}">
        <p14:creationId xmlns:p14="http://schemas.microsoft.com/office/powerpoint/2010/main" xmlns="" val="2350922386"/>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E6BDA5D-EC88-7E40-AD28-DF5292386C00}" type="slidenum">
              <a:rPr lang="en-US"/>
              <a:pPr/>
              <a:t>‹#›</a:t>
            </a:fld>
            <a:endParaRPr lang="en-US"/>
          </a:p>
        </p:txBody>
      </p:sp>
    </p:spTree>
    <p:extLst>
      <p:ext uri="{BB962C8B-B14F-4D97-AF65-F5344CB8AC3E}">
        <p14:creationId xmlns:p14="http://schemas.microsoft.com/office/powerpoint/2010/main" xmlns="" val="96154669"/>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14FAADAE-1592-7C4A-A884-3BC2FF585303}" type="slidenum">
              <a:rPr lang="en-US"/>
              <a:pPr/>
              <a:t>‹#›</a:t>
            </a:fld>
            <a:endParaRPr lang="en-US"/>
          </a:p>
        </p:txBody>
      </p:sp>
    </p:spTree>
    <p:extLst>
      <p:ext uri="{BB962C8B-B14F-4D97-AF65-F5344CB8AC3E}">
        <p14:creationId xmlns:p14="http://schemas.microsoft.com/office/powerpoint/2010/main" xmlns="" val="298231669"/>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3886200"/>
            <a:ext cx="31242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886200"/>
            <a:ext cx="31242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88DCEC8D-9D01-BD41-8A5D-E750DA0DF26C}" type="slidenum">
              <a:rPr lang="en-US"/>
              <a:pPr/>
              <a:t>‹#›</a:t>
            </a:fld>
            <a:endParaRPr lang="en-US"/>
          </a:p>
        </p:txBody>
      </p:sp>
    </p:spTree>
    <p:extLst>
      <p:ext uri="{BB962C8B-B14F-4D97-AF65-F5344CB8AC3E}">
        <p14:creationId xmlns:p14="http://schemas.microsoft.com/office/powerpoint/2010/main" xmlns="" val="1945096180"/>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63108FA9-886C-E04B-A751-A8EFE1529484}" type="slidenum">
              <a:rPr lang="en-US"/>
              <a:pPr/>
              <a:t>‹#›</a:t>
            </a:fld>
            <a:endParaRPr lang="en-US"/>
          </a:p>
        </p:txBody>
      </p:sp>
    </p:spTree>
    <p:extLst>
      <p:ext uri="{BB962C8B-B14F-4D97-AF65-F5344CB8AC3E}">
        <p14:creationId xmlns:p14="http://schemas.microsoft.com/office/powerpoint/2010/main" xmlns="" val="4110443260"/>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1EF9FB0-3D1D-994F-AEDF-59187E856EC5}" type="slidenum">
              <a:rPr lang="en-US"/>
              <a:pPr/>
              <a:t>‹#›</a:t>
            </a:fld>
            <a:endParaRPr lang="en-US"/>
          </a:p>
        </p:txBody>
      </p:sp>
    </p:spTree>
    <p:extLst>
      <p:ext uri="{BB962C8B-B14F-4D97-AF65-F5344CB8AC3E}">
        <p14:creationId xmlns:p14="http://schemas.microsoft.com/office/powerpoint/2010/main" xmlns="" val="2736508522"/>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2C21641-4B80-BD49-A575-33B576F9BED4}" type="slidenum">
              <a:rPr lang="en-US"/>
              <a:pPr/>
              <a:t>‹#›</a:t>
            </a:fld>
            <a:endParaRPr lang="en-US"/>
          </a:p>
        </p:txBody>
      </p:sp>
    </p:spTree>
    <p:extLst>
      <p:ext uri="{BB962C8B-B14F-4D97-AF65-F5344CB8AC3E}">
        <p14:creationId xmlns:p14="http://schemas.microsoft.com/office/powerpoint/2010/main" xmlns="" val="3289320331"/>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F5710D8-82CD-FC4D-B62F-CBD5EE3F6C2A}" type="slidenum">
              <a:rPr lang="en-US"/>
              <a:pPr/>
              <a:t>‹#›</a:t>
            </a:fld>
            <a:endParaRPr lang="en-US"/>
          </a:p>
        </p:txBody>
      </p:sp>
    </p:spTree>
    <p:extLst>
      <p:ext uri="{BB962C8B-B14F-4D97-AF65-F5344CB8AC3E}">
        <p14:creationId xmlns:p14="http://schemas.microsoft.com/office/powerpoint/2010/main" xmlns="" val="114659802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D0A8657-5477-6547-891D-22D5892B1EC2}" type="slidenum">
              <a:rPr lang="en-US"/>
              <a:pPr/>
              <a:t>‹#›</a:t>
            </a:fld>
            <a:endParaRPr lang="en-US"/>
          </a:p>
        </p:txBody>
      </p:sp>
    </p:spTree>
    <p:extLst>
      <p:ext uri="{BB962C8B-B14F-4D97-AF65-F5344CB8AC3E}">
        <p14:creationId xmlns:p14="http://schemas.microsoft.com/office/powerpoint/2010/main" xmlns="" val="928443925"/>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D96227D-D89F-8045-AF64-BB6E12AC0FA8}" type="slidenum">
              <a:rPr lang="en-US"/>
              <a:pPr/>
              <a:t>‹#›</a:t>
            </a:fld>
            <a:endParaRPr lang="en-US"/>
          </a:p>
        </p:txBody>
      </p:sp>
    </p:spTree>
    <p:extLst>
      <p:ext uri="{BB962C8B-B14F-4D97-AF65-F5344CB8AC3E}">
        <p14:creationId xmlns:p14="http://schemas.microsoft.com/office/powerpoint/2010/main" xmlns="" val="2967399606"/>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3A47F52-F4D0-1942-B2A2-0BA193F74D96}" type="slidenum">
              <a:rPr lang="en-US"/>
              <a:pPr/>
              <a:t>‹#›</a:t>
            </a:fld>
            <a:endParaRPr lang="en-US"/>
          </a:p>
        </p:txBody>
      </p:sp>
    </p:spTree>
    <p:extLst>
      <p:ext uri="{BB962C8B-B14F-4D97-AF65-F5344CB8AC3E}">
        <p14:creationId xmlns:p14="http://schemas.microsoft.com/office/powerpoint/2010/main" xmlns="" val="1924466760"/>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676400"/>
            <a:ext cx="19431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676400"/>
            <a:ext cx="56769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D74A47F-857B-8040-B666-C54FB5CDA309}" type="slidenum">
              <a:rPr lang="en-US"/>
              <a:pPr/>
              <a:t>‹#›</a:t>
            </a:fld>
            <a:endParaRPr lang="en-US"/>
          </a:p>
        </p:txBody>
      </p:sp>
    </p:spTree>
    <p:extLst>
      <p:ext uri="{BB962C8B-B14F-4D97-AF65-F5344CB8AC3E}">
        <p14:creationId xmlns:p14="http://schemas.microsoft.com/office/powerpoint/2010/main" xmlns="" val="2948574484"/>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18C9E9B1-4601-024C-9DE2-1AA619D9A18A}" type="slidenum">
              <a:rPr lang="en-US"/>
              <a:pPr/>
              <a:t>‹#›</a:t>
            </a:fld>
            <a:endParaRPr lang="en-US"/>
          </a:p>
        </p:txBody>
      </p:sp>
    </p:spTree>
    <p:extLst>
      <p:ext uri="{BB962C8B-B14F-4D97-AF65-F5344CB8AC3E}">
        <p14:creationId xmlns:p14="http://schemas.microsoft.com/office/powerpoint/2010/main" xmlns="" val="3510205852"/>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47AFC23-BD4B-2245-B902-A4677233D8C1}" type="slidenum">
              <a:rPr lang="en-US"/>
              <a:pPr/>
              <a:t>‹#›</a:t>
            </a:fld>
            <a:endParaRPr lang="en-US"/>
          </a:p>
        </p:txBody>
      </p:sp>
    </p:spTree>
    <p:extLst>
      <p:ext uri="{BB962C8B-B14F-4D97-AF65-F5344CB8AC3E}">
        <p14:creationId xmlns:p14="http://schemas.microsoft.com/office/powerpoint/2010/main" xmlns="" val="928740821"/>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330028A-7EA1-194E-AA1D-883E6F3EC915}" type="slidenum">
              <a:rPr lang="en-US"/>
              <a:pPr/>
              <a:t>‹#›</a:t>
            </a:fld>
            <a:endParaRPr lang="en-US"/>
          </a:p>
        </p:txBody>
      </p:sp>
    </p:spTree>
    <p:extLst>
      <p:ext uri="{BB962C8B-B14F-4D97-AF65-F5344CB8AC3E}">
        <p14:creationId xmlns:p14="http://schemas.microsoft.com/office/powerpoint/2010/main" xmlns="" val="4074590065"/>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9" y="1676400"/>
            <a:ext cx="41941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4" y="1676400"/>
            <a:ext cx="41941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A48D6214-9298-1A4A-9271-11E518A44F2D}" type="slidenum">
              <a:rPr lang="en-US"/>
              <a:pPr/>
              <a:t>‹#›</a:t>
            </a:fld>
            <a:endParaRPr lang="en-US"/>
          </a:p>
        </p:txBody>
      </p:sp>
    </p:spTree>
    <p:extLst>
      <p:ext uri="{BB962C8B-B14F-4D97-AF65-F5344CB8AC3E}">
        <p14:creationId xmlns:p14="http://schemas.microsoft.com/office/powerpoint/2010/main" xmlns="" val="1125982194"/>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9CD9963F-FD36-6948-8EDD-8D56E4EA29AA}" type="slidenum">
              <a:rPr lang="en-US"/>
              <a:pPr/>
              <a:t>‹#›</a:t>
            </a:fld>
            <a:endParaRPr lang="en-US"/>
          </a:p>
        </p:txBody>
      </p:sp>
    </p:spTree>
    <p:extLst>
      <p:ext uri="{BB962C8B-B14F-4D97-AF65-F5344CB8AC3E}">
        <p14:creationId xmlns:p14="http://schemas.microsoft.com/office/powerpoint/2010/main" xmlns="" val="247060403"/>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8BCAE050-D353-BC40-B1C2-6F3BE7A8BDA8}" type="slidenum">
              <a:rPr lang="en-US"/>
              <a:pPr/>
              <a:t>‹#›</a:t>
            </a:fld>
            <a:endParaRPr lang="en-US"/>
          </a:p>
        </p:txBody>
      </p:sp>
    </p:spTree>
    <p:extLst>
      <p:ext uri="{BB962C8B-B14F-4D97-AF65-F5344CB8AC3E}">
        <p14:creationId xmlns:p14="http://schemas.microsoft.com/office/powerpoint/2010/main" xmlns="" val="341937510"/>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FD2565E-4AFA-534C-A46E-6DBD12F1D7A7}" type="slidenum">
              <a:rPr lang="en-US"/>
              <a:pPr/>
              <a:t>‹#›</a:t>
            </a:fld>
            <a:endParaRPr lang="en-US"/>
          </a:p>
        </p:txBody>
      </p:sp>
    </p:spTree>
    <p:extLst>
      <p:ext uri="{BB962C8B-B14F-4D97-AF65-F5344CB8AC3E}">
        <p14:creationId xmlns:p14="http://schemas.microsoft.com/office/powerpoint/2010/main" xmlns="" val="86304162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6A4D8C7-2D07-334B-9FBB-CC9940060003}" type="slidenum">
              <a:rPr lang="en-US"/>
              <a:pPr/>
              <a:t>‹#›</a:t>
            </a:fld>
            <a:endParaRPr lang="en-US"/>
          </a:p>
        </p:txBody>
      </p:sp>
    </p:spTree>
    <p:extLst>
      <p:ext uri="{BB962C8B-B14F-4D97-AF65-F5344CB8AC3E}">
        <p14:creationId xmlns:p14="http://schemas.microsoft.com/office/powerpoint/2010/main" xmlns="" val="2180638360"/>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D682B68-68F1-644A-AEAE-2121CEF56855}" type="slidenum">
              <a:rPr lang="en-US"/>
              <a:pPr/>
              <a:t>‹#›</a:t>
            </a:fld>
            <a:endParaRPr lang="en-US"/>
          </a:p>
        </p:txBody>
      </p:sp>
    </p:spTree>
    <p:extLst>
      <p:ext uri="{BB962C8B-B14F-4D97-AF65-F5344CB8AC3E}">
        <p14:creationId xmlns:p14="http://schemas.microsoft.com/office/powerpoint/2010/main" xmlns="" val="957013508"/>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12E0BB8-A51E-F246-96C4-81B8DCDB9A51}" type="slidenum">
              <a:rPr lang="en-US"/>
              <a:pPr/>
              <a:t>‹#›</a:t>
            </a:fld>
            <a:endParaRPr lang="en-US"/>
          </a:p>
        </p:txBody>
      </p:sp>
    </p:spTree>
    <p:extLst>
      <p:ext uri="{BB962C8B-B14F-4D97-AF65-F5344CB8AC3E}">
        <p14:creationId xmlns:p14="http://schemas.microsoft.com/office/powerpoint/2010/main" xmlns="" val="4245008270"/>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FAD3EF7-FFCF-FB4B-BA9A-D0D9C9B73C52}" type="slidenum">
              <a:rPr lang="en-US"/>
              <a:pPr/>
              <a:t>‹#›</a:t>
            </a:fld>
            <a:endParaRPr lang="en-US"/>
          </a:p>
        </p:txBody>
      </p:sp>
    </p:spTree>
    <p:extLst>
      <p:ext uri="{BB962C8B-B14F-4D97-AF65-F5344CB8AC3E}">
        <p14:creationId xmlns:p14="http://schemas.microsoft.com/office/powerpoint/2010/main" xmlns="" val="2607651512"/>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91" y="106364"/>
            <a:ext cx="2135187" cy="67516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9" y="106364"/>
            <a:ext cx="6253163" cy="67516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1F54A1A-1CED-4A47-A16D-786709D6E824}" type="slidenum">
              <a:rPr lang="en-US"/>
              <a:pPr/>
              <a:t>‹#›</a:t>
            </a:fld>
            <a:endParaRPr lang="en-US"/>
          </a:p>
        </p:txBody>
      </p:sp>
    </p:spTree>
    <p:extLst>
      <p:ext uri="{BB962C8B-B14F-4D97-AF65-F5344CB8AC3E}">
        <p14:creationId xmlns:p14="http://schemas.microsoft.com/office/powerpoint/2010/main" xmlns="" val="1098626986"/>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07232D94-2807-BA4A-A9A2-5A61FF5E5633}" type="slidenum">
              <a:rPr lang="en-US"/>
              <a:pPr/>
              <a:t>‹#›</a:t>
            </a:fld>
            <a:endParaRPr lang="en-US"/>
          </a:p>
        </p:txBody>
      </p:sp>
    </p:spTree>
    <p:extLst>
      <p:ext uri="{BB962C8B-B14F-4D97-AF65-F5344CB8AC3E}">
        <p14:creationId xmlns:p14="http://schemas.microsoft.com/office/powerpoint/2010/main" xmlns="" val="409621592"/>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8306249-9933-8048-BD43-BD4BF2968ABB}" type="slidenum">
              <a:rPr lang="en-US"/>
              <a:pPr/>
              <a:t>‹#›</a:t>
            </a:fld>
            <a:endParaRPr lang="en-US"/>
          </a:p>
        </p:txBody>
      </p:sp>
    </p:spTree>
    <p:extLst>
      <p:ext uri="{BB962C8B-B14F-4D97-AF65-F5344CB8AC3E}">
        <p14:creationId xmlns:p14="http://schemas.microsoft.com/office/powerpoint/2010/main" xmlns="" val="2113832876"/>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1CD89690-1C9C-BD4E-91D3-80E9180256BD}" type="slidenum">
              <a:rPr lang="en-US"/>
              <a:pPr/>
              <a:t>‹#›</a:t>
            </a:fld>
            <a:endParaRPr lang="en-US"/>
          </a:p>
        </p:txBody>
      </p:sp>
    </p:spTree>
    <p:extLst>
      <p:ext uri="{BB962C8B-B14F-4D97-AF65-F5344CB8AC3E}">
        <p14:creationId xmlns:p14="http://schemas.microsoft.com/office/powerpoint/2010/main" xmlns="" val="4260671865"/>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3011E046-2E50-9F4D-B9C6-F7742FB4BB76}" type="slidenum">
              <a:rPr lang="en-US"/>
              <a:pPr/>
              <a:t>‹#›</a:t>
            </a:fld>
            <a:endParaRPr lang="en-US"/>
          </a:p>
        </p:txBody>
      </p:sp>
    </p:spTree>
    <p:extLst>
      <p:ext uri="{BB962C8B-B14F-4D97-AF65-F5344CB8AC3E}">
        <p14:creationId xmlns:p14="http://schemas.microsoft.com/office/powerpoint/2010/main" xmlns="" val="1349802245"/>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6B06BE5-CB5E-0A43-B45C-623B4FC338DD}" type="slidenum">
              <a:rPr lang="en-US"/>
              <a:pPr/>
              <a:t>‹#›</a:t>
            </a:fld>
            <a:endParaRPr lang="en-US"/>
          </a:p>
        </p:txBody>
      </p:sp>
    </p:spTree>
    <p:extLst>
      <p:ext uri="{BB962C8B-B14F-4D97-AF65-F5344CB8AC3E}">
        <p14:creationId xmlns:p14="http://schemas.microsoft.com/office/powerpoint/2010/main" xmlns="" val="895854701"/>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928FDBB1-680A-BB40-8D9A-5BD1DEA153BE}" type="slidenum">
              <a:rPr lang="en-US"/>
              <a:pPr/>
              <a:t>‹#›</a:t>
            </a:fld>
            <a:endParaRPr lang="en-US"/>
          </a:p>
        </p:txBody>
      </p:sp>
    </p:spTree>
    <p:extLst>
      <p:ext uri="{BB962C8B-B14F-4D97-AF65-F5344CB8AC3E}">
        <p14:creationId xmlns:p14="http://schemas.microsoft.com/office/powerpoint/2010/main" xmlns="" val="327698082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C2ED0E3-97B9-0C49-A911-7D54F15BA800}" type="slidenum">
              <a:rPr lang="en-US"/>
              <a:pPr/>
              <a:t>‹#›</a:t>
            </a:fld>
            <a:endParaRPr lang="en-US"/>
          </a:p>
        </p:txBody>
      </p:sp>
    </p:spTree>
    <p:extLst>
      <p:ext uri="{BB962C8B-B14F-4D97-AF65-F5344CB8AC3E}">
        <p14:creationId xmlns:p14="http://schemas.microsoft.com/office/powerpoint/2010/main" xmlns="" val="4013670603"/>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63FD20F-C94D-F841-916A-7CEE27C7CD7B}" type="slidenum">
              <a:rPr lang="en-US"/>
              <a:pPr/>
              <a:t>‹#›</a:t>
            </a:fld>
            <a:endParaRPr lang="en-US"/>
          </a:p>
        </p:txBody>
      </p:sp>
    </p:spTree>
    <p:extLst>
      <p:ext uri="{BB962C8B-B14F-4D97-AF65-F5344CB8AC3E}">
        <p14:creationId xmlns:p14="http://schemas.microsoft.com/office/powerpoint/2010/main" xmlns="" val="1565939798"/>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CB4547D-1FF3-1A4E-8937-6A160E7DE4A1}" type="slidenum">
              <a:rPr lang="en-US"/>
              <a:pPr/>
              <a:t>‹#›</a:t>
            </a:fld>
            <a:endParaRPr lang="en-US"/>
          </a:p>
        </p:txBody>
      </p:sp>
    </p:spTree>
    <p:extLst>
      <p:ext uri="{BB962C8B-B14F-4D97-AF65-F5344CB8AC3E}">
        <p14:creationId xmlns:p14="http://schemas.microsoft.com/office/powerpoint/2010/main" xmlns="" val="805240658"/>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43FA3A2-62A4-9A4B-B53A-E5BBC5D02A97}" type="slidenum">
              <a:rPr lang="en-US"/>
              <a:pPr/>
              <a:t>‹#›</a:t>
            </a:fld>
            <a:endParaRPr lang="en-US"/>
          </a:p>
        </p:txBody>
      </p:sp>
    </p:spTree>
    <p:extLst>
      <p:ext uri="{BB962C8B-B14F-4D97-AF65-F5344CB8AC3E}">
        <p14:creationId xmlns:p14="http://schemas.microsoft.com/office/powerpoint/2010/main" xmlns="" val="3758985723"/>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DCC9F5E-A71D-AB4D-9B9B-E8A13AB6983C}" type="slidenum">
              <a:rPr lang="en-US"/>
              <a:pPr/>
              <a:t>‹#›</a:t>
            </a:fld>
            <a:endParaRPr lang="en-US"/>
          </a:p>
        </p:txBody>
      </p:sp>
    </p:spTree>
    <p:extLst>
      <p:ext uri="{BB962C8B-B14F-4D97-AF65-F5344CB8AC3E}">
        <p14:creationId xmlns:p14="http://schemas.microsoft.com/office/powerpoint/2010/main" xmlns="" val="1341189511"/>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81000"/>
            <a:ext cx="19621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7340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4F94C0D-A759-BC47-B91F-F623651812DA}" type="slidenum">
              <a:rPr lang="en-US"/>
              <a:pPr/>
              <a:t>‹#›</a:t>
            </a:fld>
            <a:endParaRPr lang="en-US"/>
          </a:p>
        </p:txBody>
      </p:sp>
    </p:spTree>
    <p:extLst>
      <p:ext uri="{BB962C8B-B14F-4D97-AF65-F5344CB8AC3E}">
        <p14:creationId xmlns:p14="http://schemas.microsoft.com/office/powerpoint/2010/main" xmlns="" val="1889581701"/>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3979135047"/>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933656207"/>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291502998"/>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89000" y="1943102"/>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43102"/>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573870577"/>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80346320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FD16B09D-ACF1-634E-8760-F99FEAAD28E8}" type="slidenum">
              <a:rPr lang="en-US"/>
              <a:pPr/>
              <a:t>‹#›</a:t>
            </a:fld>
            <a:endParaRPr lang="en-US"/>
          </a:p>
        </p:txBody>
      </p:sp>
    </p:spTree>
    <p:extLst>
      <p:ext uri="{BB962C8B-B14F-4D97-AF65-F5344CB8AC3E}">
        <p14:creationId xmlns:p14="http://schemas.microsoft.com/office/powerpoint/2010/main" xmlns="" val="196239950"/>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211500786"/>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76641243"/>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577098474"/>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091176825"/>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288164286"/>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3500" y="177800"/>
            <a:ext cx="18415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9000" y="177800"/>
            <a:ext cx="53721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12100688"/>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1251495862"/>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596327632"/>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481036486"/>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6791577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86414A72-4E19-FD42-8E0D-8A77107AAE9B}" type="slidenum">
              <a:rPr lang="en-US"/>
              <a:pPr/>
              <a:t>‹#›</a:t>
            </a:fld>
            <a:endParaRPr lang="en-US"/>
          </a:p>
        </p:txBody>
      </p:sp>
    </p:spTree>
    <p:extLst>
      <p:ext uri="{BB962C8B-B14F-4D97-AF65-F5344CB8AC3E}">
        <p14:creationId xmlns:p14="http://schemas.microsoft.com/office/powerpoint/2010/main" xmlns="" val="43673504"/>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683524264"/>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282032825"/>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10748920"/>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910366365"/>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214379086"/>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30654685"/>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1"/>
            <a:ext cx="20574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6019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850202546"/>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2968186674"/>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533209461"/>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18049473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05A766F-EC52-8845-B1A7-302E182AC6DD}" type="slidenum">
              <a:rPr lang="en-US"/>
              <a:pPr/>
              <a:t>‹#›</a:t>
            </a:fld>
            <a:endParaRPr lang="en-US"/>
          </a:p>
        </p:txBody>
      </p:sp>
    </p:spTree>
    <p:extLst>
      <p:ext uri="{BB962C8B-B14F-4D97-AF65-F5344CB8AC3E}">
        <p14:creationId xmlns:p14="http://schemas.microsoft.com/office/powerpoint/2010/main" xmlns="" val="117852023"/>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89000" y="3530602"/>
            <a:ext cx="3606800" cy="80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530602"/>
            <a:ext cx="3606800" cy="80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84082069"/>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010544697"/>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875104159"/>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16126370"/>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863781032"/>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481390830"/>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128818583"/>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3500" y="1155700"/>
            <a:ext cx="1841500" cy="317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9000" y="1155700"/>
            <a:ext cx="5372100" cy="317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534698062"/>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2686916646"/>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22846220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9C1E446-0440-7F45-B5B9-AFBBF106520C}" type="slidenum">
              <a:rPr lang="en-US"/>
              <a:pPr/>
              <a:t>‹#›</a:t>
            </a:fld>
            <a:endParaRPr lang="en-US"/>
          </a:p>
        </p:txBody>
      </p:sp>
    </p:spTree>
    <p:extLst>
      <p:ext uri="{BB962C8B-B14F-4D97-AF65-F5344CB8AC3E}">
        <p14:creationId xmlns:p14="http://schemas.microsoft.com/office/powerpoint/2010/main" xmlns="" val="2660019181"/>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5969489"/>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602378293"/>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413169245"/>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928767057"/>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79272924"/>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699058044"/>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678895566"/>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082707799"/>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2"/>
            <a:ext cx="2057400"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2"/>
            <a:ext cx="6019800" cy="4787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339982544"/>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258545982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86D50BA-EA8C-894A-962D-BC1BDFCCB46E}" type="slidenum">
              <a:rPr lang="en-US"/>
              <a:pPr/>
              <a:t>‹#›</a:t>
            </a:fld>
            <a:endParaRPr lang="en-US"/>
          </a:p>
        </p:txBody>
      </p:sp>
    </p:spTree>
    <p:extLst>
      <p:ext uri="{BB962C8B-B14F-4D97-AF65-F5344CB8AC3E}">
        <p14:creationId xmlns:p14="http://schemas.microsoft.com/office/powerpoint/2010/main" xmlns="" val="275501556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6D649CB-007D-244B-9BF9-AE2B11D69539}" type="slidenum">
              <a:rPr lang="en-US"/>
              <a:pPr/>
              <a:t>‹#›</a:t>
            </a:fld>
            <a:endParaRPr lang="en-US"/>
          </a:p>
        </p:txBody>
      </p:sp>
    </p:spTree>
    <p:extLst>
      <p:ext uri="{BB962C8B-B14F-4D97-AF65-F5344CB8AC3E}">
        <p14:creationId xmlns:p14="http://schemas.microsoft.com/office/powerpoint/2010/main" xmlns="" val="2505524274"/>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810711601"/>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385750534"/>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314699171"/>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789635821"/>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621363056"/>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59771007"/>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358111718"/>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437468923"/>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387773500"/>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2"/>
            <a:ext cx="2057400"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2"/>
            <a:ext cx="6019800" cy="4787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35989454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DA92F6F-5B29-D24B-831C-4586755C214B}" type="slidenum">
              <a:rPr lang="en-US"/>
              <a:pPr/>
              <a:t>‹#›</a:t>
            </a:fld>
            <a:endParaRPr lang="en-US"/>
          </a:p>
        </p:txBody>
      </p:sp>
    </p:spTree>
    <p:extLst>
      <p:ext uri="{BB962C8B-B14F-4D97-AF65-F5344CB8AC3E}">
        <p14:creationId xmlns:p14="http://schemas.microsoft.com/office/powerpoint/2010/main" xmlns="" val="1702319187"/>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2506743199"/>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579284587"/>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789580316"/>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4500" y="3454402"/>
            <a:ext cx="1987550" cy="232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84450" y="3454402"/>
            <a:ext cx="1987550" cy="232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093795525"/>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260126815"/>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427102915"/>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26996681"/>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56186298"/>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254297612"/>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21922794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95D6190-9AF4-0D49-A241-1DB55EA9F377}" type="slidenum">
              <a:rPr lang="en-US"/>
              <a:pPr/>
              <a:t>‹#›</a:t>
            </a:fld>
            <a:endParaRPr lang="en-US"/>
          </a:p>
        </p:txBody>
      </p:sp>
    </p:spTree>
    <p:extLst>
      <p:ext uri="{BB962C8B-B14F-4D97-AF65-F5344CB8AC3E}">
        <p14:creationId xmlns:p14="http://schemas.microsoft.com/office/powerpoint/2010/main" xmlns="" val="2923979075"/>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40125" y="1079500"/>
            <a:ext cx="1031875" cy="4699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4504" y="1079500"/>
            <a:ext cx="2943225" cy="4699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527138305"/>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3893110215"/>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110220777"/>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1601000539"/>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4500" y="3454402"/>
            <a:ext cx="1987550" cy="232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84450" y="3454402"/>
            <a:ext cx="1987550" cy="232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49242115"/>
      </p:ext>
    </p:extLst>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297190660"/>
      </p:ext>
    </p:extLst>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06338490"/>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80696220"/>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872692761"/>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0203095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141FED9F-9914-6740-808E-2174E792C285}" type="slidenum">
              <a:rPr lang="en-US"/>
              <a:pPr/>
              <a:t>‹#›</a:t>
            </a:fld>
            <a:endParaRPr lang="en-US"/>
          </a:p>
        </p:txBody>
      </p:sp>
    </p:spTree>
    <p:extLst>
      <p:ext uri="{BB962C8B-B14F-4D97-AF65-F5344CB8AC3E}">
        <p14:creationId xmlns:p14="http://schemas.microsoft.com/office/powerpoint/2010/main" xmlns="" val="3396060466"/>
      </p:ext>
    </p:extLst>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146438899"/>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40125" y="1079500"/>
            <a:ext cx="1031875" cy="4699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4504" y="1079500"/>
            <a:ext cx="2943225" cy="4699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862999607"/>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2384111330"/>
      </p:ext>
    </p:extLst>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175454812"/>
      </p:ext>
    </p:extLst>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767962631"/>
      </p:ext>
    </p:extLst>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061460479"/>
      </p:ext>
    </p:extLst>
  </p:cSld>
  <p:clrMapOvr>
    <a:masterClrMapping/>
  </p:clrMapOv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511224488"/>
      </p:ext>
    </p:extLst>
  </p:cSld>
  <p:clrMapOvr>
    <a:masterClrMapping/>
  </p:clrMapOv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512326197"/>
      </p:ext>
    </p:extLst>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84318836"/>
      </p:ext>
    </p:extLst>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94890119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38291AC-A77F-E942-BB8A-48C8D025D4F0}" type="slidenum">
              <a:rPr lang="en-US"/>
              <a:pPr/>
              <a:t>‹#›</a:t>
            </a:fld>
            <a:endParaRPr lang="en-US"/>
          </a:p>
        </p:txBody>
      </p:sp>
    </p:spTree>
    <p:extLst>
      <p:ext uri="{BB962C8B-B14F-4D97-AF65-F5344CB8AC3E}">
        <p14:creationId xmlns:p14="http://schemas.microsoft.com/office/powerpoint/2010/main" xmlns="" val="3106550333"/>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190980165"/>
      </p:ext>
    </p:extLst>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744831754"/>
      </p:ext>
    </p:extLst>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7801"/>
            <a:ext cx="2057400" cy="5948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7801"/>
            <a:ext cx="6019800" cy="59483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659184304"/>
      </p:ext>
    </p:extLst>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2997326276"/>
      </p:ext>
    </p:extLst>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28753436"/>
      </p:ext>
    </p:extLst>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506732174"/>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848916555"/>
      </p:ext>
    </p:extLst>
  </p:cSld>
  <p:clrMapOvr>
    <a:masterClrMapping/>
  </p:clrMapOv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873213596"/>
      </p:ext>
    </p:extLst>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 val="392558002"/>
      </p:ext>
    </p:extLst>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8766658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A9276509-1F40-D34C-808F-AC41F2DCBA4C}" type="slidenum">
              <a:rPr lang="en-US"/>
              <a:pPr/>
              <a:t>‹#›</a:t>
            </a:fld>
            <a:endParaRPr lang="en-US"/>
          </a:p>
        </p:txBody>
      </p:sp>
    </p:spTree>
    <p:extLst>
      <p:ext uri="{BB962C8B-B14F-4D97-AF65-F5344CB8AC3E}">
        <p14:creationId xmlns:p14="http://schemas.microsoft.com/office/powerpoint/2010/main" xmlns="" val="1984683241"/>
      </p:ext>
    </p:extLst>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607225090"/>
      </p:ext>
    </p:extLst>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870383980"/>
      </p:ext>
    </p:extLst>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806205529"/>
      </p:ext>
    </p:extLst>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687041989"/>
      </p:ext>
    </p:extLst>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1969087926"/>
      </p:ext>
    </p:extLst>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492946485"/>
      </p:ext>
    </p:extLst>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262633533"/>
      </p:ext>
    </p:extLst>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89000" y="1943102"/>
            <a:ext cx="169545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36850" y="1943102"/>
            <a:ext cx="169545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61885819"/>
      </p:ext>
    </p:extLst>
  </p:cSld>
  <p:clrMapOvr>
    <a:masterClrMapping/>
  </p:clrMapOv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114883137"/>
      </p:ext>
    </p:extLst>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61587723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2020888"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74917" y="1676400"/>
            <a:ext cx="202088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98B9A803-7524-FD4E-A605-6702E997D446}" type="slidenum">
              <a:rPr lang="en-US"/>
              <a:pPr/>
              <a:t>‹#›</a:t>
            </a:fld>
            <a:endParaRPr lang="en-US"/>
          </a:p>
        </p:txBody>
      </p:sp>
    </p:spTree>
    <p:extLst>
      <p:ext uri="{BB962C8B-B14F-4D97-AF65-F5344CB8AC3E}">
        <p14:creationId xmlns:p14="http://schemas.microsoft.com/office/powerpoint/2010/main" xmlns="" val="3977689091"/>
      </p:ext>
    </p:extLst>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00093555"/>
      </p:ext>
    </p:extLst>
  </p:cSld>
  <p:clrMapOvr>
    <a:masterClrMapping/>
  </p:clrMapOv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536327271"/>
      </p:ext>
    </p:extLst>
  </p:cSld>
  <p:clrMapOvr>
    <a:masterClrMapping/>
  </p:clrMapOvr>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021008557"/>
      </p:ext>
    </p:extLst>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785536490"/>
      </p:ext>
    </p:extLst>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3500" y="177800"/>
            <a:ext cx="18415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9000" y="177800"/>
            <a:ext cx="53721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46491347"/>
      </p:ext>
    </p:extLst>
  </p:cSld>
  <p:clrMapOvr>
    <a:masterClrMapping/>
  </p:clrMapOvr>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2372469322"/>
      </p:ext>
    </p:extLst>
  </p:cSld>
  <p:clrMapOvr>
    <a:masterClrMapping/>
  </p:clrMapOvr>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567467206"/>
      </p:ext>
    </p:extLst>
  </p:cSld>
  <p:clrMapOvr>
    <a:masterClrMapping/>
  </p:clrMapOv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1238110135"/>
      </p:ext>
    </p:extLst>
  </p:cSld>
  <p:clrMapOvr>
    <a:masterClrMapping/>
  </p:clrMapOv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89000" y="1943102"/>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43102"/>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713863295"/>
      </p:ext>
    </p:extLst>
  </p:cSld>
  <p:clrMapOvr>
    <a:masterClrMapping/>
  </p:clrMapOvr>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72335343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FCD0DF61-DB4A-A742-9CB4-5B9B1DC97633}" type="slidenum">
              <a:rPr lang="en-US"/>
              <a:pPr/>
              <a:t>‹#›</a:t>
            </a:fld>
            <a:endParaRPr lang="en-US"/>
          </a:p>
        </p:txBody>
      </p:sp>
    </p:spTree>
    <p:extLst>
      <p:ext uri="{BB962C8B-B14F-4D97-AF65-F5344CB8AC3E}">
        <p14:creationId xmlns:p14="http://schemas.microsoft.com/office/powerpoint/2010/main" xmlns="" val="19293891"/>
      </p:ext>
    </p:extLst>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536465520"/>
      </p:ext>
    </p:extLst>
  </p:cSld>
  <p:clrMapOvr>
    <a:masterClrMapping/>
  </p:clrMapOvr>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6130366"/>
      </p:ext>
    </p:extLst>
  </p:cSld>
  <p:clrMapOvr>
    <a:masterClrMapping/>
  </p:clrMapOvr>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15474338"/>
      </p:ext>
    </p:extLst>
  </p:cSld>
  <p:clrMapOvr>
    <a:masterClrMapping/>
  </p:clrMapOvr>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512065868"/>
      </p:ext>
    </p:extLst>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756544306"/>
      </p:ext>
    </p:extLst>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3500" y="177800"/>
            <a:ext cx="18415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9000" y="177800"/>
            <a:ext cx="53721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404153803"/>
      </p:ext>
    </p:extLst>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3557888733"/>
      </p:ext>
    </p:extLst>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150358581"/>
      </p:ext>
    </p:extLst>
  </p:cSld>
  <p:clrMapOvr>
    <a:masterClrMapping/>
  </p:clrMapOvr>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910132885"/>
      </p:ext>
    </p:extLst>
  </p:cSld>
  <p:clrMapOvr>
    <a:masterClrMapping/>
  </p:clrMapOvr>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61000" y="1943102"/>
            <a:ext cx="1320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34200" y="1943102"/>
            <a:ext cx="1320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87722311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2A36F10C-AEEF-6542-B20C-9F129F0A6DFF}" type="slidenum">
              <a:rPr lang="en-US"/>
              <a:pPr/>
              <a:t>‹#›</a:t>
            </a:fld>
            <a:endParaRPr lang="en-US"/>
          </a:p>
        </p:txBody>
      </p:sp>
    </p:spTree>
    <p:extLst>
      <p:ext uri="{BB962C8B-B14F-4D97-AF65-F5344CB8AC3E}">
        <p14:creationId xmlns:p14="http://schemas.microsoft.com/office/powerpoint/2010/main" xmlns="" val="4058689559"/>
      </p:ext>
    </p:extLst>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560252371"/>
      </p:ext>
    </p:extLst>
  </p:cSld>
  <p:clrMapOvr>
    <a:masterClrMapping/>
  </p:clrMapOvr>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549705345"/>
      </p:ext>
    </p:extLst>
  </p:cSld>
  <p:clrMapOvr>
    <a:masterClrMapping/>
  </p:clrMapOv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23808075"/>
      </p:ext>
    </p:extLst>
  </p:cSld>
  <p:clrMapOvr>
    <a:masterClrMapping/>
  </p:clrMapOvr>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073937080"/>
      </p:ext>
    </p:extLst>
  </p:cSld>
  <p:clrMapOvr>
    <a:masterClrMapping/>
  </p:clrMapOvr>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509860863"/>
      </p:ext>
    </p:extLst>
  </p:cSld>
  <p:clrMapOvr>
    <a:masterClrMapping/>
  </p:clrMapOvr>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736489707"/>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3500" y="177800"/>
            <a:ext cx="18415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9000" y="177800"/>
            <a:ext cx="53721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436729277"/>
      </p:ext>
    </p:extLst>
  </p:cSld>
  <p:clrMapOvr>
    <a:masterClrMapping/>
  </p:clrMapOvr>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894331353"/>
      </p:ext>
    </p:extLst>
  </p:cSld>
  <p:clrMapOvr>
    <a:masterClrMapping/>
  </p:clrMapOvr>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153478674"/>
      </p:ext>
    </p:extLst>
  </p:cSld>
  <p:clrMapOvr>
    <a:masterClrMapping/>
  </p:clrMapOvr>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70271715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0A18920-9457-BC41-BF73-B005F26A0E7F}" type="slidenum">
              <a:rPr lang="en-US"/>
              <a:pPr/>
              <a:t>‹#›</a:t>
            </a:fld>
            <a:endParaRPr lang="en-US"/>
          </a:p>
        </p:txBody>
      </p:sp>
    </p:spTree>
    <p:extLst>
      <p:ext uri="{BB962C8B-B14F-4D97-AF65-F5344CB8AC3E}">
        <p14:creationId xmlns:p14="http://schemas.microsoft.com/office/powerpoint/2010/main" xmlns="" val="3743239085"/>
      </p:ext>
    </p:extLst>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89000" y="1943102"/>
            <a:ext cx="169545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36850" y="1943102"/>
            <a:ext cx="169545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402925406"/>
      </p:ext>
    </p:extLst>
  </p:cSld>
  <p:clrMapOvr>
    <a:masterClrMapping/>
  </p:clrMapOvr>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529357647"/>
      </p:ext>
    </p:extLst>
  </p:cSld>
  <p:clrMapOvr>
    <a:masterClrMapping/>
  </p:clrMapOvr>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879749065"/>
      </p:ext>
    </p:extLst>
  </p:cSld>
  <p:clrMapOvr>
    <a:masterClrMapping/>
  </p:clrMapOvr>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77722816"/>
      </p:ext>
    </p:extLst>
  </p:cSld>
  <p:clrMapOvr>
    <a:masterClrMapping/>
  </p:clrMapOvr>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513955597"/>
      </p:ext>
    </p:extLst>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402684312"/>
      </p:ext>
    </p:extLst>
  </p:cSld>
  <p:clrMapOvr>
    <a:masterClrMapping/>
  </p:clrMapOvr>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259519981"/>
      </p:ext>
    </p:extLst>
  </p:cSld>
  <p:clrMapOvr>
    <a:masterClrMapping/>
  </p:clrMapOv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3500" y="177800"/>
            <a:ext cx="18415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9000" y="177800"/>
            <a:ext cx="53721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94108519"/>
      </p:ext>
    </p:extLst>
  </p:cSld>
  <p:clrMapOvr>
    <a:masterClrMapping/>
  </p:clrMapOvr>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6C64F613-58C1-104B-8529-FE81F23FB1C6}" type="slidenum">
              <a:rPr lang="en-US"/>
              <a:pPr/>
              <a:t>‹#›</a:t>
            </a:fld>
            <a:endParaRPr lang="en-US"/>
          </a:p>
        </p:txBody>
      </p:sp>
    </p:spTree>
    <p:extLst>
      <p:ext uri="{BB962C8B-B14F-4D97-AF65-F5344CB8AC3E}">
        <p14:creationId xmlns:p14="http://schemas.microsoft.com/office/powerpoint/2010/main" xmlns="" val="3214478830"/>
      </p:ext>
    </p:extLst>
  </p:cSld>
  <p:clrMapOvr>
    <a:masterClrMapping/>
  </p:clrMapOvr>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030FB01-DC66-5540-A236-2A403E8A6218}" type="slidenum">
              <a:rPr lang="en-US"/>
              <a:pPr/>
              <a:t>‹#›</a:t>
            </a:fld>
            <a:endParaRPr lang="en-US"/>
          </a:p>
        </p:txBody>
      </p:sp>
    </p:spTree>
    <p:extLst>
      <p:ext uri="{BB962C8B-B14F-4D97-AF65-F5344CB8AC3E}">
        <p14:creationId xmlns:p14="http://schemas.microsoft.com/office/powerpoint/2010/main" xmlns="" val="47531982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04B0EFF-F3F1-1D44-9E33-7AB437D5E295}" type="slidenum">
              <a:rPr lang="en-US"/>
              <a:pPr/>
              <a:t>‹#›</a:t>
            </a:fld>
            <a:endParaRPr lang="en-US"/>
          </a:p>
        </p:txBody>
      </p:sp>
    </p:spTree>
    <p:extLst>
      <p:ext uri="{BB962C8B-B14F-4D97-AF65-F5344CB8AC3E}">
        <p14:creationId xmlns:p14="http://schemas.microsoft.com/office/powerpoint/2010/main" xmlns="" val="307318164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89AB644-827D-0442-951B-FDC4CEC1F8ED}" type="slidenum">
              <a:rPr lang="en-US"/>
              <a:pPr/>
              <a:t>‹#›</a:t>
            </a:fld>
            <a:endParaRPr lang="en-US"/>
          </a:p>
        </p:txBody>
      </p:sp>
    </p:spTree>
    <p:extLst>
      <p:ext uri="{BB962C8B-B14F-4D97-AF65-F5344CB8AC3E}">
        <p14:creationId xmlns:p14="http://schemas.microsoft.com/office/powerpoint/2010/main" xmlns="" val="2520031460"/>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7F642A2C-5C08-7242-AE0A-1116D03D994E}" type="slidenum">
              <a:rPr lang="en-US"/>
              <a:pPr/>
              <a:t>‹#›</a:t>
            </a:fld>
            <a:endParaRPr lang="en-US"/>
          </a:p>
        </p:txBody>
      </p:sp>
    </p:spTree>
    <p:extLst>
      <p:ext uri="{BB962C8B-B14F-4D97-AF65-F5344CB8AC3E}">
        <p14:creationId xmlns:p14="http://schemas.microsoft.com/office/powerpoint/2010/main" xmlns="" val="410062773"/>
      </p:ext>
    </p:extLst>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687BE588-EEF6-3E4D-BF99-A05B2686534D}" type="slidenum">
              <a:rPr lang="en-US"/>
              <a:pPr/>
              <a:t>‹#›</a:t>
            </a:fld>
            <a:endParaRPr lang="en-US"/>
          </a:p>
        </p:txBody>
      </p:sp>
    </p:spTree>
    <p:extLst>
      <p:ext uri="{BB962C8B-B14F-4D97-AF65-F5344CB8AC3E}">
        <p14:creationId xmlns:p14="http://schemas.microsoft.com/office/powerpoint/2010/main" xmlns="" val="351716034"/>
      </p:ext>
    </p:extLst>
  </p:cSld>
  <p:clrMapOvr>
    <a:masterClrMapping/>
  </p:clrMapOvr>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F5C01FC8-C3C0-E34C-B0D4-E9E318A37524}" type="slidenum">
              <a:rPr lang="en-US"/>
              <a:pPr/>
              <a:t>‹#›</a:t>
            </a:fld>
            <a:endParaRPr lang="en-US"/>
          </a:p>
        </p:txBody>
      </p:sp>
    </p:spTree>
    <p:extLst>
      <p:ext uri="{BB962C8B-B14F-4D97-AF65-F5344CB8AC3E}">
        <p14:creationId xmlns:p14="http://schemas.microsoft.com/office/powerpoint/2010/main" xmlns="" val="247329229"/>
      </p:ext>
    </p:extLst>
  </p:cSld>
  <p:clrMapOvr>
    <a:masterClrMapping/>
  </p:clrMapOvr>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20B1E222-CC93-4F4B-B1B3-90BDAF254191}" type="slidenum">
              <a:rPr lang="en-US"/>
              <a:pPr/>
              <a:t>‹#›</a:t>
            </a:fld>
            <a:endParaRPr lang="en-US"/>
          </a:p>
        </p:txBody>
      </p:sp>
    </p:spTree>
    <p:extLst>
      <p:ext uri="{BB962C8B-B14F-4D97-AF65-F5344CB8AC3E}">
        <p14:creationId xmlns:p14="http://schemas.microsoft.com/office/powerpoint/2010/main" xmlns="" val="3756023502"/>
      </p:ext>
    </p:extLst>
  </p:cSld>
  <p:clrMapOvr>
    <a:masterClrMapping/>
  </p:clrMapOvr>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8E979D6-1FDE-8541-AE54-6272AAE4DC20}" type="slidenum">
              <a:rPr lang="en-US"/>
              <a:pPr/>
              <a:t>‹#›</a:t>
            </a:fld>
            <a:endParaRPr lang="en-US"/>
          </a:p>
        </p:txBody>
      </p:sp>
    </p:spTree>
    <p:extLst>
      <p:ext uri="{BB962C8B-B14F-4D97-AF65-F5344CB8AC3E}">
        <p14:creationId xmlns:p14="http://schemas.microsoft.com/office/powerpoint/2010/main" xmlns="" val="606736829"/>
      </p:ext>
    </p:extLst>
  </p:cSld>
  <p:clrMapOvr>
    <a:masterClrMapping/>
  </p:clrMapOvr>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46E381C-764B-A848-A581-A07998CFD585}" type="slidenum">
              <a:rPr lang="en-US"/>
              <a:pPr/>
              <a:t>‹#›</a:t>
            </a:fld>
            <a:endParaRPr lang="en-US"/>
          </a:p>
        </p:txBody>
      </p:sp>
    </p:spTree>
    <p:extLst>
      <p:ext uri="{BB962C8B-B14F-4D97-AF65-F5344CB8AC3E}">
        <p14:creationId xmlns:p14="http://schemas.microsoft.com/office/powerpoint/2010/main" xmlns="" val="3339095881"/>
      </p:ext>
    </p:extLst>
  </p:cSld>
  <p:clrMapOvr>
    <a:masterClrMapping/>
  </p:clrMapOvr>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8026FB1-73D2-644A-825A-ACB53ED017A5}" type="slidenum">
              <a:rPr lang="en-US"/>
              <a:pPr/>
              <a:t>‹#›</a:t>
            </a:fld>
            <a:endParaRPr lang="en-US"/>
          </a:p>
        </p:txBody>
      </p:sp>
    </p:spTree>
    <p:extLst>
      <p:ext uri="{BB962C8B-B14F-4D97-AF65-F5344CB8AC3E}">
        <p14:creationId xmlns:p14="http://schemas.microsoft.com/office/powerpoint/2010/main" xmlns="" val="2372862711"/>
      </p:ext>
    </p:extLst>
  </p:cSld>
  <p:clrMapOvr>
    <a:masterClrMapping/>
  </p:clrMapOvr>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2D69051-0D0B-4E48-A981-25E8FC3B1767}" type="slidenum">
              <a:rPr lang="en-US"/>
              <a:pPr/>
              <a:t>‹#›</a:t>
            </a:fld>
            <a:endParaRPr lang="en-US"/>
          </a:p>
        </p:txBody>
      </p:sp>
    </p:spTree>
    <p:extLst>
      <p:ext uri="{BB962C8B-B14F-4D97-AF65-F5344CB8AC3E}">
        <p14:creationId xmlns:p14="http://schemas.microsoft.com/office/powerpoint/2010/main" xmlns="" val="103130447"/>
      </p:ext>
    </p:extLst>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81000"/>
            <a:ext cx="19621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7340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37FF221-16FE-4148-9C80-4CF5D6C579D1}" type="slidenum">
              <a:rPr lang="en-US"/>
              <a:pPr/>
              <a:t>‹#›</a:t>
            </a:fld>
            <a:endParaRPr lang="en-US"/>
          </a:p>
        </p:txBody>
      </p:sp>
    </p:spTree>
    <p:extLst>
      <p:ext uri="{BB962C8B-B14F-4D97-AF65-F5344CB8AC3E}">
        <p14:creationId xmlns:p14="http://schemas.microsoft.com/office/powerpoint/2010/main" xmlns="" val="3742373365"/>
      </p:ext>
    </p:extLst>
  </p:cSld>
  <p:clrMapOvr>
    <a:masterClrMapping/>
  </p:clrMapOvr>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2F7D2A50-BD33-F847-824A-37BC1834BAE2}" type="slidenum">
              <a:rPr lang="en-US"/>
              <a:pPr/>
              <a:t>‹#›</a:t>
            </a:fld>
            <a:endParaRPr lang="en-US"/>
          </a:p>
        </p:txBody>
      </p:sp>
    </p:spTree>
    <p:extLst>
      <p:ext uri="{BB962C8B-B14F-4D97-AF65-F5344CB8AC3E}">
        <p14:creationId xmlns:p14="http://schemas.microsoft.com/office/powerpoint/2010/main" xmlns="" val="161712633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2E8F996-F218-1D46-B844-3255D1F907A0}" type="slidenum">
              <a:rPr lang="en-US"/>
              <a:pPr/>
              <a:t>‹#›</a:t>
            </a:fld>
            <a:endParaRPr lang="en-US"/>
          </a:p>
        </p:txBody>
      </p:sp>
    </p:spTree>
    <p:extLst>
      <p:ext uri="{BB962C8B-B14F-4D97-AF65-F5344CB8AC3E}">
        <p14:creationId xmlns:p14="http://schemas.microsoft.com/office/powerpoint/2010/main" xmlns="" val="4022840340"/>
      </p:ext>
    </p:extLst>
  </p:cSld>
  <p:clrMapOvr>
    <a:masterClrMapping/>
  </p:clrMapOvr>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248B5BF-6984-3947-B1D1-D4D3D31D29A2}" type="slidenum">
              <a:rPr lang="en-US"/>
              <a:pPr/>
              <a:t>‹#›</a:t>
            </a:fld>
            <a:endParaRPr lang="en-US"/>
          </a:p>
        </p:txBody>
      </p:sp>
    </p:spTree>
    <p:extLst>
      <p:ext uri="{BB962C8B-B14F-4D97-AF65-F5344CB8AC3E}">
        <p14:creationId xmlns:p14="http://schemas.microsoft.com/office/powerpoint/2010/main" xmlns="" val="4007147462"/>
      </p:ext>
    </p:extLst>
  </p:cSld>
  <p:clrMapOvr>
    <a:masterClrMapping/>
  </p:clrMapOvr>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30A97B81-0DA1-4D44-9247-1F92D4101A94}" type="slidenum">
              <a:rPr lang="en-US"/>
              <a:pPr/>
              <a:t>‹#›</a:t>
            </a:fld>
            <a:endParaRPr lang="en-US"/>
          </a:p>
        </p:txBody>
      </p:sp>
    </p:spTree>
    <p:extLst>
      <p:ext uri="{BB962C8B-B14F-4D97-AF65-F5344CB8AC3E}">
        <p14:creationId xmlns:p14="http://schemas.microsoft.com/office/powerpoint/2010/main" xmlns="" val="3962192088"/>
      </p:ext>
    </p:extLst>
  </p:cSld>
  <p:clrMapOvr>
    <a:masterClrMapping/>
  </p:clrMapOvr>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9" y="1676400"/>
            <a:ext cx="41941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4" y="1676400"/>
            <a:ext cx="41941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AD79E7D8-EE7C-774A-B74E-350ADC7A0AF0}" type="slidenum">
              <a:rPr lang="en-US"/>
              <a:pPr/>
              <a:t>‹#›</a:t>
            </a:fld>
            <a:endParaRPr lang="en-US"/>
          </a:p>
        </p:txBody>
      </p:sp>
    </p:spTree>
    <p:extLst>
      <p:ext uri="{BB962C8B-B14F-4D97-AF65-F5344CB8AC3E}">
        <p14:creationId xmlns:p14="http://schemas.microsoft.com/office/powerpoint/2010/main" xmlns="" val="1382005723"/>
      </p:ext>
    </p:extLst>
  </p:cSld>
  <p:clrMapOvr>
    <a:masterClrMapping/>
  </p:clrMapOvr>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43C332E5-90C2-A540-8275-A560F65B7383}" type="slidenum">
              <a:rPr lang="en-US"/>
              <a:pPr/>
              <a:t>‹#›</a:t>
            </a:fld>
            <a:endParaRPr lang="en-US"/>
          </a:p>
        </p:txBody>
      </p:sp>
    </p:spTree>
    <p:extLst>
      <p:ext uri="{BB962C8B-B14F-4D97-AF65-F5344CB8AC3E}">
        <p14:creationId xmlns:p14="http://schemas.microsoft.com/office/powerpoint/2010/main" xmlns="" val="338418212"/>
      </p:ext>
    </p:extLst>
  </p:cSld>
  <p:clrMapOvr>
    <a:masterClrMapping/>
  </p:clrMapOvr>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8E2DB615-AD61-A149-9906-8DC4958687D6}" type="slidenum">
              <a:rPr lang="en-US"/>
              <a:pPr/>
              <a:t>‹#›</a:t>
            </a:fld>
            <a:endParaRPr lang="en-US"/>
          </a:p>
        </p:txBody>
      </p:sp>
    </p:spTree>
    <p:extLst>
      <p:ext uri="{BB962C8B-B14F-4D97-AF65-F5344CB8AC3E}">
        <p14:creationId xmlns:p14="http://schemas.microsoft.com/office/powerpoint/2010/main" xmlns="" val="3753530347"/>
      </p:ext>
    </p:extLst>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C312D1C-9DD4-E441-83E7-10D0BDB58DA4}" type="slidenum">
              <a:rPr lang="en-US"/>
              <a:pPr/>
              <a:t>‹#›</a:t>
            </a:fld>
            <a:endParaRPr lang="en-US"/>
          </a:p>
        </p:txBody>
      </p:sp>
    </p:spTree>
    <p:extLst>
      <p:ext uri="{BB962C8B-B14F-4D97-AF65-F5344CB8AC3E}">
        <p14:creationId xmlns:p14="http://schemas.microsoft.com/office/powerpoint/2010/main" xmlns="" val="2138618872"/>
      </p:ext>
    </p:extLst>
  </p:cSld>
  <p:clrMapOvr>
    <a:masterClrMapping/>
  </p:clrMapOvr>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D68A2EC-8EE3-F244-ADA9-B21448D3A41A}" type="slidenum">
              <a:rPr lang="en-US"/>
              <a:pPr/>
              <a:t>‹#›</a:t>
            </a:fld>
            <a:endParaRPr lang="en-US"/>
          </a:p>
        </p:txBody>
      </p:sp>
    </p:spTree>
    <p:extLst>
      <p:ext uri="{BB962C8B-B14F-4D97-AF65-F5344CB8AC3E}">
        <p14:creationId xmlns:p14="http://schemas.microsoft.com/office/powerpoint/2010/main" xmlns="" val="2617709416"/>
      </p:ext>
    </p:extLst>
  </p:cSld>
  <p:clrMapOvr>
    <a:masterClrMapping/>
  </p:clrMapOvr>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35EAE2F-46EA-9346-9121-C388245BDE56}" type="slidenum">
              <a:rPr lang="en-US"/>
              <a:pPr/>
              <a:t>‹#›</a:t>
            </a:fld>
            <a:endParaRPr lang="en-US"/>
          </a:p>
        </p:txBody>
      </p:sp>
    </p:spTree>
    <p:extLst>
      <p:ext uri="{BB962C8B-B14F-4D97-AF65-F5344CB8AC3E}">
        <p14:creationId xmlns:p14="http://schemas.microsoft.com/office/powerpoint/2010/main" xmlns="" val="1525622897"/>
      </p:ext>
    </p:extLst>
  </p:cSld>
  <p:clrMapOvr>
    <a:masterClrMapping/>
  </p:clrMapOvr>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043BB54-8AE7-7844-BF8D-7AA0F64FD6F0}" type="slidenum">
              <a:rPr lang="en-US"/>
              <a:pPr/>
              <a:t>‹#›</a:t>
            </a:fld>
            <a:endParaRPr lang="en-US"/>
          </a:p>
        </p:txBody>
      </p:sp>
    </p:spTree>
    <p:extLst>
      <p:ext uri="{BB962C8B-B14F-4D97-AF65-F5344CB8AC3E}">
        <p14:creationId xmlns:p14="http://schemas.microsoft.com/office/powerpoint/2010/main" xmlns="" val="2399820150"/>
      </p:ext>
    </p:extLst>
  </p:cSld>
  <p:clrMapOvr>
    <a:masterClrMapping/>
  </p:clrMapOvr>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91" y="106364"/>
            <a:ext cx="2135187" cy="67516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9" y="106364"/>
            <a:ext cx="6253163" cy="67516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AC81C22-27D1-4F4A-97FF-1D3193F34624}" type="slidenum">
              <a:rPr lang="en-US"/>
              <a:pPr/>
              <a:t>‹#›</a:t>
            </a:fld>
            <a:endParaRPr lang="en-US"/>
          </a:p>
        </p:txBody>
      </p:sp>
    </p:spTree>
    <p:extLst>
      <p:ext uri="{BB962C8B-B14F-4D97-AF65-F5344CB8AC3E}">
        <p14:creationId xmlns:p14="http://schemas.microsoft.com/office/powerpoint/2010/main" xmlns="" val="205761795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8CEBDAD-505A-BD45-8022-6008F55D5D59}" type="slidenum">
              <a:rPr lang="en-US"/>
              <a:pPr/>
              <a:t>‹#›</a:t>
            </a:fld>
            <a:endParaRPr lang="en-US"/>
          </a:p>
        </p:txBody>
      </p:sp>
    </p:spTree>
    <p:extLst>
      <p:ext uri="{BB962C8B-B14F-4D97-AF65-F5344CB8AC3E}">
        <p14:creationId xmlns:p14="http://schemas.microsoft.com/office/powerpoint/2010/main" xmlns="" val="1308170054"/>
      </p:ext>
    </p:extLst>
  </p:cSld>
  <p:clrMapOvr>
    <a:masterClrMapping/>
  </p:clrMapOvr>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12EF7F98-F9C4-5746-8780-674FE513B8C5}" type="slidenum">
              <a:rPr lang="en-US"/>
              <a:pPr/>
              <a:t>‹#›</a:t>
            </a:fld>
            <a:endParaRPr lang="en-US"/>
          </a:p>
        </p:txBody>
      </p:sp>
    </p:spTree>
    <p:extLst>
      <p:ext uri="{BB962C8B-B14F-4D97-AF65-F5344CB8AC3E}">
        <p14:creationId xmlns:p14="http://schemas.microsoft.com/office/powerpoint/2010/main" xmlns="" val="3474213182"/>
      </p:ext>
    </p:extLst>
  </p:cSld>
  <p:clrMapOvr>
    <a:masterClrMapping/>
  </p:clrMapOvr>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B79A96E-80FC-1A47-AE98-7F9DED3E2B51}" type="slidenum">
              <a:rPr lang="en-US"/>
              <a:pPr/>
              <a:t>‹#›</a:t>
            </a:fld>
            <a:endParaRPr lang="en-US"/>
          </a:p>
        </p:txBody>
      </p:sp>
    </p:spTree>
    <p:extLst>
      <p:ext uri="{BB962C8B-B14F-4D97-AF65-F5344CB8AC3E}">
        <p14:creationId xmlns:p14="http://schemas.microsoft.com/office/powerpoint/2010/main" xmlns="" val="4266292902"/>
      </p:ext>
    </p:extLst>
  </p:cSld>
  <p:clrMapOvr>
    <a:masterClrMapping/>
  </p:clrMapOvr>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E75693DE-10E9-2E41-B2B9-D5FC9128A5A1}" type="slidenum">
              <a:rPr lang="en-US"/>
              <a:pPr/>
              <a:t>‹#›</a:t>
            </a:fld>
            <a:endParaRPr lang="en-US"/>
          </a:p>
        </p:txBody>
      </p:sp>
    </p:spTree>
    <p:extLst>
      <p:ext uri="{BB962C8B-B14F-4D97-AF65-F5344CB8AC3E}">
        <p14:creationId xmlns:p14="http://schemas.microsoft.com/office/powerpoint/2010/main" xmlns="" val="847579651"/>
      </p:ext>
    </p:extLst>
  </p:cSld>
  <p:clrMapOvr>
    <a:masterClrMapping/>
  </p:clrMapOvr>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3886200"/>
            <a:ext cx="31242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886200"/>
            <a:ext cx="31242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D4030C19-8CF5-3349-BE4B-945BB7073FD3}" type="slidenum">
              <a:rPr lang="en-US"/>
              <a:pPr/>
              <a:t>‹#›</a:t>
            </a:fld>
            <a:endParaRPr lang="en-US"/>
          </a:p>
        </p:txBody>
      </p:sp>
    </p:spTree>
    <p:extLst>
      <p:ext uri="{BB962C8B-B14F-4D97-AF65-F5344CB8AC3E}">
        <p14:creationId xmlns:p14="http://schemas.microsoft.com/office/powerpoint/2010/main" xmlns="" val="3058653463"/>
      </p:ext>
    </p:extLst>
  </p:cSld>
  <p:clrMapOvr>
    <a:masterClrMapping/>
  </p:clrMapOvr>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227C1E0-00BF-204F-AACF-6C9FE301A344}" type="slidenum">
              <a:rPr lang="en-US"/>
              <a:pPr/>
              <a:t>‹#›</a:t>
            </a:fld>
            <a:endParaRPr lang="en-US"/>
          </a:p>
        </p:txBody>
      </p:sp>
    </p:spTree>
    <p:extLst>
      <p:ext uri="{BB962C8B-B14F-4D97-AF65-F5344CB8AC3E}">
        <p14:creationId xmlns:p14="http://schemas.microsoft.com/office/powerpoint/2010/main" xmlns="" val="743177890"/>
      </p:ext>
    </p:extLst>
  </p:cSld>
  <p:clrMapOvr>
    <a:masterClrMapping/>
  </p:clrMapOvr>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F743472D-829E-FF41-93E2-6502757019B7}" type="slidenum">
              <a:rPr lang="en-US"/>
              <a:pPr/>
              <a:t>‹#›</a:t>
            </a:fld>
            <a:endParaRPr lang="en-US"/>
          </a:p>
        </p:txBody>
      </p:sp>
    </p:spTree>
    <p:extLst>
      <p:ext uri="{BB962C8B-B14F-4D97-AF65-F5344CB8AC3E}">
        <p14:creationId xmlns:p14="http://schemas.microsoft.com/office/powerpoint/2010/main" xmlns="" val="528563015"/>
      </p:ext>
    </p:extLst>
  </p:cSld>
  <p:clrMapOvr>
    <a:masterClrMapping/>
  </p:clrMapOvr>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D3915F7-AB9E-CE4F-8EA9-9C87D169C307}" type="slidenum">
              <a:rPr lang="en-US"/>
              <a:pPr/>
              <a:t>‹#›</a:t>
            </a:fld>
            <a:endParaRPr lang="en-US"/>
          </a:p>
        </p:txBody>
      </p:sp>
    </p:spTree>
    <p:extLst>
      <p:ext uri="{BB962C8B-B14F-4D97-AF65-F5344CB8AC3E}">
        <p14:creationId xmlns:p14="http://schemas.microsoft.com/office/powerpoint/2010/main" xmlns="" val="2894464173"/>
      </p:ext>
    </p:extLst>
  </p:cSld>
  <p:clrMapOvr>
    <a:masterClrMapping/>
  </p:clrMapOvr>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5A8EAB3-CA49-E84B-A3D4-BBABC573027D}" type="slidenum">
              <a:rPr lang="en-US"/>
              <a:pPr/>
              <a:t>‹#›</a:t>
            </a:fld>
            <a:endParaRPr lang="en-US"/>
          </a:p>
        </p:txBody>
      </p:sp>
    </p:spTree>
    <p:extLst>
      <p:ext uri="{BB962C8B-B14F-4D97-AF65-F5344CB8AC3E}">
        <p14:creationId xmlns:p14="http://schemas.microsoft.com/office/powerpoint/2010/main" xmlns="" val="3028857044"/>
      </p:ext>
    </p:extLst>
  </p:cSld>
  <p:clrMapOvr>
    <a:masterClrMapping/>
  </p:clrMapOvr>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97F6B40-FBAC-D440-B0E1-4594F06DDD95}" type="slidenum">
              <a:rPr lang="en-US"/>
              <a:pPr/>
              <a:t>‹#›</a:t>
            </a:fld>
            <a:endParaRPr lang="en-US"/>
          </a:p>
        </p:txBody>
      </p:sp>
    </p:spTree>
    <p:extLst>
      <p:ext uri="{BB962C8B-B14F-4D97-AF65-F5344CB8AC3E}">
        <p14:creationId xmlns:p14="http://schemas.microsoft.com/office/powerpoint/2010/main" xmlns="" val="3219125290"/>
      </p:ext>
    </p:extLst>
  </p:cSld>
  <p:clrMapOvr>
    <a:masterClrMapping/>
  </p:clrMapOvr>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F2D93AE-A403-7F4D-84E6-3A8D91155CF6}" type="slidenum">
              <a:rPr lang="en-US"/>
              <a:pPr/>
              <a:t>‹#›</a:t>
            </a:fld>
            <a:endParaRPr lang="en-US"/>
          </a:p>
        </p:txBody>
      </p:sp>
    </p:spTree>
    <p:extLst>
      <p:ext uri="{BB962C8B-B14F-4D97-AF65-F5344CB8AC3E}">
        <p14:creationId xmlns:p14="http://schemas.microsoft.com/office/powerpoint/2010/main" xmlns="" val="186007139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106364"/>
            <a:ext cx="2127250" cy="67516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106364"/>
            <a:ext cx="6230938" cy="67516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5B8B873-643D-C740-9357-D374C4A5196C}" type="slidenum">
              <a:rPr lang="en-US"/>
              <a:pPr/>
              <a:t>‹#›</a:t>
            </a:fld>
            <a:endParaRPr lang="en-US"/>
          </a:p>
        </p:txBody>
      </p:sp>
    </p:spTree>
    <p:extLst>
      <p:ext uri="{BB962C8B-B14F-4D97-AF65-F5344CB8AC3E}">
        <p14:creationId xmlns:p14="http://schemas.microsoft.com/office/powerpoint/2010/main" xmlns="" val="1995747753"/>
      </p:ext>
    </p:extLst>
  </p:cSld>
  <p:clrMapOvr>
    <a:masterClrMapping/>
  </p:clrMapOvr>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676400"/>
            <a:ext cx="19431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676400"/>
            <a:ext cx="56769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BAE0AF3-E201-AD4A-815F-9E5BBC1BD336}" type="slidenum">
              <a:rPr lang="en-US"/>
              <a:pPr/>
              <a:t>‹#›</a:t>
            </a:fld>
            <a:endParaRPr lang="en-US"/>
          </a:p>
        </p:txBody>
      </p:sp>
    </p:spTree>
    <p:extLst>
      <p:ext uri="{BB962C8B-B14F-4D97-AF65-F5344CB8AC3E}">
        <p14:creationId xmlns:p14="http://schemas.microsoft.com/office/powerpoint/2010/main" xmlns="" val="2807567963"/>
      </p:ext>
    </p:extLst>
  </p:cSld>
  <p:clrMapOvr>
    <a:masterClrMapping/>
  </p:clrMapOvr>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E514413E-89F4-834F-B224-66C358D0B432}" type="slidenum">
              <a:rPr lang="en-US"/>
              <a:pPr/>
              <a:t>‹#›</a:t>
            </a:fld>
            <a:endParaRPr lang="en-US"/>
          </a:p>
        </p:txBody>
      </p:sp>
    </p:spTree>
    <p:extLst>
      <p:ext uri="{BB962C8B-B14F-4D97-AF65-F5344CB8AC3E}">
        <p14:creationId xmlns:p14="http://schemas.microsoft.com/office/powerpoint/2010/main" xmlns="" val="1585985869"/>
      </p:ext>
    </p:extLst>
  </p:cSld>
  <p:clrMapOvr>
    <a:masterClrMapping/>
  </p:clrMapOvr>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E38963C-4F3F-F040-8016-BCED1A0E6878}" type="slidenum">
              <a:rPr lang="en-US"/>
              <a:pPr/>
              <a:t>‹#›</a:t>
            </a:fld>
            <a:endParaRPr lang="en-US"/>
          </a:p>
        </p:txBody>
      </p:sp>
    </p:spTree>
    <p:extLst>
      <p:ext uri="{BB962C8B-B14F-4D97-AF65-F5344CB8AC3E}">
        <p14:creationId xmlns:p14="http://schemas.microsoft.com/office/powerpoint/2010/main" xmlns="" val="3270231236"/>
      </p:ext>
    </p:extLst>
  </p:cSld>
  <p:clrMapOvr>
    <a:masterClrMapping/>
  </p:clrMapOvr>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AE6513F-BF24-1E4E-AAE6-9BCE5D7AF9EF}" type="slidenum">
              <a:rPr lang="en-US"/>
              <a:pPr/>
              <a:t>‹#›</a:t>
            </a:fld>
            <a:endParaRPr lang="en-US"/>
          </a:p>
        </p:txBody>
      </p:sp>
    </p:spTree>
    <p:extLst>
      <p:ext uri="{BB962C8B-B14F-4D97-AF65-F5344CB8AC3E}">
        <p14:creationId xmlns:p14="http://schemas.microsoft.com/office/powerpoint/2010/main" xmlns="" val="2848966585"/>
      </p:ext>
    </p:extLst>
  </p:cSld>
  <p:clrMapOvr>
    <a:masterClrMapping/>
  </p:clrMapOvr>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29B16C1E-CE77-A248-9FFD-5AFA96810CAB}" type="slidenum">
              <a:rPr lang="en-US"/>
              <a:pPr/>
              <a:t>‹#›</a:t>
            </a:fld>
            <a:endParaRPr lang="en-US"/>
          </a:p>
        </p:txBody>
      </p:sp>
    </p:spTree>
    <p:extLst>
      <p:ext uri="{BB962C8B-B14F-4D97-AF65-F5344CB8AC3E}">
        <p14:creationId xmlns:p14="http://schemas.microsoft.com/office/powerpoint/2010/main" xmlns="" val="1429748187"/>
      </p:ext>
    </p:extLst>
  </p:cSld>
  <p:clrMapOvr>
    <a:masterClrMapping/>
  </p:clrMapOvr>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8B890565-F2FD-D640-BC4B-7FFAEC254C77}" type="slidenum">
              <a:rPr lang="en-US"/>
              <a:pPr/>
              <a:t>‹#›</a:t>
            </a:fld>
            <a:endParaRPr lang="en-US"/>
          </a:p>
        </p:txBody>
      </p:sp>
    </p:spTree>
    <p:extLst>
      <p:ext uri="{BB962C8B-B14F-4D97-AF65-F5344CB8AC3E}">
        <p14:creationId xmlns:p14="http://schemas.microsoft.com/office/powerpoint/2010/main" xmlns="" val="585779620"/>
      </p:ext>
    </p:extLst>
  </p:cSld>
  <p:clrMapOvr>
    <a:masterClrMapping/>
  </p:clrMapOvr>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C8BBF0DF-C214-0445-A9A0-0D8A1C6FC8E1}" type="slidenum">
              <a:rPr lang="en-US"/>
              <a:pPr/>
              <a:t>‹#›</a:t>
            </a:fld>
            <a:endParaRPr lang="en-US"/>
          </a:p>
        </p:txBody>
      </p:sp>
    </p:spTree>
    <p:extLst>
      <p:ext uri="{BB962C8B-B14F-4D97-AF65-F5344CB8AC3E}">
        <p14:creationId xmlns:p14="http://schemas.microsoft.com/office/powerpoint/2010/main" xmlns="" val="4153654561"/>
      </p:ext>
    </p:extLst>
  </p:cSld>
  <p:clrMapOvr>
    <a:masterClrMapping/>
  </p:clrMapOvr>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7D90BC9-7260-CE4D-8A45-A2622581E04F}" type="slidenum">
              <a:rPr lang="en-US"/>
              <a:pPr/>
              <a:t>‹#›</a:t>
            </a:fld>
            <a:endParaRPr lang="en-US"/>
          </a:p>
        </p:txBody>
      </p:sp>
    </p:spTree>
    <p:extLst>
      <p:ext uri="{BB962C8B-B14F-4D97-AF65-F5344CB8AC3E}">
        <p14:creationId xmlns:p14="http://schemas.microsoft.com/office/powerpoint/2010/main" xmlns="" val="2769233644"/>
      </p:ext>
    </p:extLst>
  </p:cSld>
  <p:clrMapOvr>
    <a:masterClrMapping/>
  </p:clrMapOvr>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685D221-B569-3349-9D5F-E89B301278E7}" type="slidenum">
              <a:rPr lang="en-US"/>
              <a:pPr/>
              <a:t>‹#›</a:t>
            </a:fld>
            <a:endParaRPr lang="en-US"/>
          </a:p>
        </p:txBody>
      </p:sp>
    </p:spTree>
    <p:extLst>
      <p:ext uri="{BB962C8B-B14F-4D97-AF65-F5344CB8AC3E}">
        <p14:creationId xmlns:p14="http://schemas.microsoft.com/office/powerpoint/2010/main" xmlns="" val="816538454"/>
      </p:ext>
    </p:extLst>
  </p:cSld>
  <p:clrMapOvr>
    <a:masterClrMapping/>
  </p:clrMapOvr>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2AC89A6-FB8C-3349-A6DD-D7513B5E69E3}" type="slidenum">
              <a:rPr lang="en-US"/>
              <a:pPr/>
              <a:t>‹#›</a:t>
            </a:fld>
            <a:endParaRPr lang="en-US"/>
          </a:p>
        </p:txBody>
      </p:sp>
    </p:spTree>
    <p:extLst>
      <p:ext uri="{BB962C8B-B14F-4D97-AF65-F5344CB8AC3E}">
        <p14:creationId xmlns:p14="http://schemas.microsoft.com/office/powerpoint/2010/main" xmlns="" val="20975507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D89B22C8-A48A-DF41-BB99-EE220607727D}" type="slidenum">
              <a:rPr lang="en-US"/>
              <a:pPr/>
              <a:t>‹#›</a:t>
            </a:fld>
            <a:endParaRPr lang="en-US"/>
          </a:p>
        </p:txBody>
      </p:sp>
    </p:spTree>
    <p:extLst>
      <p:ext uri="{BB962C8B-B14F-4D97-AF65-F5344CB8AC3E}">
        <p14:creationId xmlns:p14="http://schemas.microsoft.com/office/powerpoint/2010/main" xmlns="" val="1325052646"/>
      </p:ext>
    </p:extLst>
  </p:cSld>
  <p:clrMapOvr>
    <a:masterClrMapping/>
  </p:clrMapOvr>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ACA30E1-89A5-1C42-BFBF-39CFB286D442}" type="slidenum">
              <a:rPr lang="en-US"/>
              <a:pPr/>
              <a:t>‹#›</a:t>
            </a:fld>
            <a:endParaRPr lang="en-US"/>
          </a:p>
        </p:txBody>
      </p:sp>
    </p:spTree>
    <p:extLst>
      <p:ext uri="{BB962C8B-B14F-4D97-AF65-F5344CB8AC3E}">
        <p14:creationId xmlns:p14="http://schemas.microsoft.com/office/powerpoint/2010/main" xmlns="" val="4226483431"/>
      </p:ext>
    </p:extLst>
  </p:cSld>
  <p:clrMapOvr>
    <a:masterClrMapping/>
  </p:clrMapOvr>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0"/>
            <a:ext cx="211455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0"/>
            <a:ext cx="619125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A68A7A2-679F-E04B-AE0B-B0D772288C5B}" type="slidenum">
              <a:rPr lang="en-US"/>
              <a:pPr/>
              <a:t>‹#›</a:t>
            </a:fld>
            <a:endParaRPr lang="en-US"/>
          </a:p>
        </p:txBody>
      </p:sp>
    </p:spTree>
    <p:extLst>
      <p:ext uri="{BB962C8B-B14F-4D97-AF65-F5344CB8AC3E}">
        <p14:creationId xmlns:p14="http://schemas.microsoft.com/office/powerpoint/2010/main" xmlns="" val="1297439294"/>
      </p:ext>
    </p:extLst>
  </p:cSld>
  <p:clrMapOvr>
    <a:masterClrMapping/>
  </p:clrMapOvr>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F14DF05E-3143-824E-88BA-B63BF9E64966}" type="slidenum">
              <a:rPr lang="en-US"/>
              <a:pPr/>
              <a:t>‹#›</a:t>
            </a:fld>
            <a:endParaRPr lang="en-US"/>
          </a:p>
        </p:txBody>
      </p:sp>
    </p:spTree>
    <p:extLst>
      <p:ext uri="{BB962C8B-B14F-4D97-AF65-F5344CB8AC3E}">
        <p14:creationId xmlns:p14="http://schemas.microsoft.com/office/powerpoint/2010/main" xmlns="" val="457744781"/>
      </p:ext>
    </p:extLst>
  </p:cSld>
  <p:clrMapOvr>
    <a:masterClrMapping/>
  </p:clrMapOvr>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7CE9F8B-5FB4-9C42-8C6A-E9BC630E2CE9}" type="slidenum">
              <a:rPr lang="en-US"/>
              <a:pPr/>
              <a:t>‹#›</a:t>
            </a:fld>
            <a:endParaRPr lang="en-US"/>
          </a:p>
        </p:txBody>
      </p:sp>
    </p:spTree>
    <p:extLst>
      <p:ext uri="{BB962C8B-B14F-4D97-AF65-F5344CB8AC3E}">
        <p14:creationId xmlns:p14="http://schemas.microsoft.com/office/powerpoint/2010/main" xmlns="" val="882641704"/>
      </p:ext>
    </p:extLst>
  </p:cSld>
  <p:clrMapOvr>
    <a:masterClrMapping/>
  </p:clrMapOvr>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8A375B37-86F1-724D-AD99-FB0CF691FC9C}" type="slidenum">
              <a:rPr lang="en-US"/>
              <a:pPr/>
              <a:t>‹#›</a:t>
            </a:fld>
            <a:endParaRPr lang="en-US"/>
          </a:p>
        </p:txBody>
      </p:sp>
    </p:spTree>
    <p:extLst>
      <p:ext uri="{BB962C8B-B14F-4D97-AF65-F5344CB8AC3E}">
        <p14:creationId xmlns:p14="http://schemas.microsoft.com/office/powerpoint/2010/main" xmlns="" val="3515743466"/>
      </p:ext>
    </p:extLst>
  </p:cSld>
  <p:clrMapOvr>
    <a:masterClrMapping/>
  </p:clrMapOvr>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E019CCD5-5EC6-D347-BD28-1A541D2D3BEC}" type="slidenum">
              <a:rPr lang="en-US"/>
              <a:pPr/>
              <a:t>‹#›</a:t>
            </a:fld>
            <a:endParaRPr lang="en-US"/>
          </a:p>
        </p:txBody>
      </p:sp>
    </p:spTree>
    <p:extLst>
      <p:ext uri="{BB962C8B-B14F-4D97-AF65-F5344CB8AC3E}">
        <p14:creationId xmlns:p14="http://schemas.microsoft.com/office/powerpoint/2010/main" xmlns="" val="2507286647"/>
      </p:ext>
    </p:extLst>
  </p:cSld>
  <p:clrMapOvr>
    <a:masterClrMapping/>
  </p:clrMapOvr>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6C85645D-4DA3-9543-BA0A-724009C67BD5}" type="slidenum">
              <a:rPr lang="en-US"/>
              <a:pPr/>
              <a:t>‹#›</a:t>
            </a:fld>
            <a:endParaRPr lang="en-US"/>
          </a:p>
        </p:txBody>
      </p:sp>
    </p:spTree>
    <p:extLst>
      <p:ext uri="{BB962C8B-B14F-4D97-AF65-F5344CB8AC3E}">
        <p14:creationId xmlns:p14="http://schemas.microsoft.com/office/powerpoint/2010/main" xmlns="" val="236412574"/>
      </p:ext>
    </p:extLst>
  </p:cSld>
  <p:clrMapOvr>
    <a:masterClrMapping/>
  </p:clrMapOvr>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BC1EAA6-81C2-B846-A8FE-A6AB3935087A}" type="slidenum">
              <a:rPr lang="en-US"/>
              <a:pPr/>
              <a:t>‹#›</a:t>
            </a:fld>
            <a:endParaRPr lang="en-US"/>
          </a:p>
        </p:txBody>
      </p:sp>
    </p:spTree>
    <p:extLst>
      <p:ext uri="{BB962C8B-B14F-4D97-AF65-F5344CB8AC3E}">
        <p14:creationId xmlns:p14="http://schemas.microsoft.com/office/powerpoint/2010/main" xmlns="" val="3179623121"/>
      </p:ext>
    </p:extLst>
  </p:cSld>
  <p:clrMapOvr>
    <a:masterClrMapping/>
  </p:clrMapOvr>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62AC6BF7-A546-444E-93D1-17BA8AAA423F}" type="slidenum">
              <a:rPr lang="en-US"/>
              <a:pPr/>
              <a:t>‹#›</a:t>
            </a:fld>
            <a:endParaRPr lang="en-US"/>
          </a:p>
        </p:txBody>
      </p:sp>
    </p:spTree>
    <p:extLst>
      <p:ext uri="{BB962C8B-B14F-4D97-AF65-F5344CB8AC3E}">
        <p14:creationId xmlns:p14="http://schemas.microsoft.com/office/powerpoint/2010/main" xmlns="" val="4126286871"/>
      </p:ext>
    </p:extLst>
  </p:cSld>
  <p:clrMapOvr>
    <a:masterClrMapping/>
  </p:clrMapOvr>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417968A-A753-6D47-8D42-9951F68ACC24}" type="slidenum">
              <a:rPr lang="en-US"/>
              <a:pPr/>
              <a:t>‹#›</a:t>
            </a:fld>
            <a:endParaRPr lang="en-US"/>
          </a:p>
        </p:txBody>
      </p:sp>
    </p:spTree>
    <p:extLst>
      <p:ext uri="{BB962C8B-B14F-4D97-AF65-F5344CB8AC3E}">
        <p14:creationId xmlns:p14="http://schemas.microsoft.com/office/powerpoint/2010/main" xmlns="" val="283919483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CA64721-CFB2-E140-A074-5F6CCA400830}" type="slidenum">
              <a:rPr lang="en-US"/>
              <a:pPr/>
              <a:t>‹#›</a:t>
            </a:fld>
            <a:endParaRPr lang="en-US"/>
          </a:p>
        </p:txBody>
      </p:sp>
    </p:spTree>
    <p:extLst>
      <p:ext uri="{BB962C8B-B14F-4D97-AF65-F5344CB8AC3E}">
        <p14:creationId xmlns:p14="http://schemas.microsoft.com/office/powerpoint/2010/main" xmlns="" val="1033582493"/>
      </p:ext>
    </p:extLst>
  </p:cSld>
  <p:clrMapOvr>
    <a:masterClrMapping/>
  </p:clrMapOvr>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0A181F2-C297-2F41-A799-BA527B0B1FC9}" type="slidenum">
              <a:rPr lang="en-US"/>
              <a:pPr/>
              <a:t>‹#›</a:t>
            </a:fld>
            <a:endParaRPr lang="en-US"/>
          </a:p>
        </p:txBody>
      </p:sp>
    </p:spTree>
    <p:extLst>
      <p:ext uri="{BB962C8B-B14F-4D97-AF65-F5344CB8AC3E}">
        <p14:creationId xmlns:p14="http://schemas.microsoft.com/office/powerpoint/2010/main" xmlns="" val="12960944"/>
      </p:ext>
    </p:extLst>
  </p:cSld>
  <p:clrMapOvr>
    <a:masterClrMapping/>
  </p:clrMapOvr>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683B69B-B921-744E-B78B-1D71F79D9248}" type="slidenum">
              <a:rPr lang="en-US"/>
              <a:pPr/>
              <a:t>‹#›</a:t>
            </a:fld>
            <a:endParaRPr lang="en-US"/>
          </a:p>
        </p:txBody>
      </p:sp>
    </p:spTree>
    <p:extLst>
      <p:ext uri="{BB962C8B-B14F-4D97-AF65-F5344CB8AC3E}">
        <p14:creationId xmlns:p14="http://schemas.microsoft.com/office/powerpoint/2010/main" xmlns="" val="3238285254"/>
      </p:ext>
    </p:extLst>
  </p:cSld>
  <p:clrMapOvr>
    <a:masterClrMapping/>
  </p:clrMapOvr>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7CE2D8E-9448-DF41-AD3D-34557D4E5016}" type="slidenum">
              <a:rPr lang="en-US"/>
              <a:pPr/>
              <a:t>‹#›</a:t>
            </a:fld>
            <a:endParaRPr lang="en-US"/>
          </a:p>
        </p:txBody>
      </p:sp>
    </p:spTree>
    <p:extLst>
      <p:ext uri="{BB962C8B-B14F-4D97-AF65-F5344CB8AC3E}">
        <p14:creationId xmlns:p14="http://schemas.microsoft.com/office/powerpoint/2010/main" xmlns="" val="699328181"/>
      </p:ext>
    </p:extLst>
  </p:cSld>
  <p:clrMapOvr>
    <a:masterClrMapping/>
  </p:clrMapOvr>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115FEE07-3EC9-7746-B234-9376C6F34A83}" type="slidenum">
              <a:rPr lang="en-US"/>
              <a:pPr/>
              <a:t>‹#›</a:t>
            </a:fld>
            <a:endParaRPr lang="en-US"/>
          </a:p>
        </p:txBody>
      </p:sp>
    </p:spTree>
    <p:extLst>
      <p:ext uri="{BB962C8B-B14F-4D97-AF65-F5344CB8AC3E}">
        <p14:creationId xmlns:p14="http://schemas.microsoft.com/office/powerpoint/2010/main" xmlns="" val="600927291"/>
      </p:ext>
    </p:extLst>
  </p:cSld>
  <p:clrMapOvr>
    <a:masterClrMapping/>
  </p:clrMapOvr>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95CE640-B015-C44F-88C3-CFE356AFD0CA}" type="slidenum">
              <a:rPr lang="en-US"/>
              <a:pPr/>
              <a:t>‹#›</a:t>
            </a:fld>
            <a:endParaRPr lang="en-US"/>
          </a:p>
        </p:txBody>
      </p:sp>
    </p:spTree>
    <p:extLst>
      <p:ext uri="{BB962C8B-B14F-4D97-AF65-F5344CB8AC3E}">
        <p14:creationId xmlns:p14="http://schemas.microsoft.com/office/powerpoint/2010/main" xmlns="" val="283280886"/>
      </p:ext>
    </p:extLst>
  </p:cSld>
  <p:clrMapOvr>
    <a:masterClrMapping/>
  </p:clrMapOvr>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1104A41D-F9B0-2D40-95CE-70949D651248}" type="slidenum">
              <a:rPr lang="en-US"/>
              <a:pPr/>
              <a:t>‹#›</a:t>
            </a:fld>
            <a:endParaRPr lang="en-US"/>
          </a:p>
        </p:txBody>
      </p:sp>
    </p:spTree>
    <p:extLst>
      <p:ext uri="{BB962C8B-B14F-4D97-AF65-F5344CB8AC3E}">
        <p14:creationId xmlns:p14="http://schemas.microsoft.com/office/powerpoint/2010/main" xmlns="" val="3308018374"/>
      </p:ext>
    </p:extLst>
  </p:cSld>
  <p:clrMapOvr>
    <a:masterClrMapping/>
  </p:clrMapOvr>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2020888"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74917" y="1676400"/>
            <a:ext cx="202088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70442DBD-DAEC-6E46-846E-444AF63F0A65}" type="slidenum">
              <a:rPr lang="en-US"/>
              <a:pPr/>
              <a:t>‹#›</a:t>
            </a:fld>
            <a:endParaRPr lang="en-US"/>
          </a:p>
        </p:txBody>
      </p:sp>
    </p:spTree>
    <p:extLst>
      <p:ext uri="{BB962C8B-B14F-4D97-AF65-F5344CB8AC3E}">
        <p14:creationId xmlns:p14="http://schemas.microsoft.com/office/powerpoint/2010/main" xmlns="" val="1752585188"/>
      </p:ext>
    </p:extLst>
  </p:cSld>
  <p:clrMapOvr>
    <a:masterClrMapping/>
  </p:clrMapOvr>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9873BC22-0D10-E14E-B88C-FD22A7574546}" type="slidenum">
              <a:rPr lang="en-US"/>
              <a:pPr/>
              <a:t>‹#›</a:t>
            </a:fld>
            <a:endParaRPr lang="en-US"/>
          </a:p>
        </p:txBody>
      </p:sp>
    </p:spTree>
    <p:extLst>
      <p:ext uri="{BB962C8B-B14F-4D97-AF65-F5344CB8AC3E}">
        <p14:creationId xmlns:p14="http://schemas.microsoft.com/office/powerpoint/2010/main" xmlns="" val="500064758"/>
      </p:ext>
    </p:extLst>
  </p:cSld>
  <p:clrMapOvr>
    <a:masterClrMapping/>
  </p:clrMapOvr>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181D3961-6CE4-FA42-934E-3636D2B7E0C3}" type="slidenum">
              <a:rPr lang="en-US"/>
              <a:pPr/>
              <a:t>‹#›</a:t>
            </a:fld>
            <a:endParaRPr lang="en-US"/>
          </a:p>
        </p:txBody>
      </p:sp>
    </p:spTree>
    <p:extLst>
      <p:ext uri="{BB962C8B-B14F-4D97-AF65-F5344CB8AC3E}">
        <p14:creationId xmlns:p14="http://schemas.microsoft.com/office/powerpoint/2010/main" xmlns="" val="1246433735"/>
      </p:ext>
    </p:extLst>
  </p:cSld>
  <p:clrMapOvr>
    <a:masterClrMapping/>
  </p:clrMapOvr>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D3C2AF9-9279-8F46-B103-5564B4C20C8E}" type="slidenum">
              <a:rPr lang="en-US"/>
              <a:pPr/>
              <a:t>‹#›</a:t>
            </a:fld>
            <a:endParaRPr lang="en-US"/>
          </a:p>
        </p:txBody>
      </p:sp>
    </p:spTree>
    <p:extLst>
      <p:ext uri="{BB962C8B-B14F-4D97-AF65-F5344CB8AC3E}">
        <p14:creationId xmlns:p14="http://schemas.microsoft.com/office/powerpoint/2010/main" xmlns="" val="37213360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A72C905D-1D8C-9B42-B513-4645BC3A753D}" type="slidenum">
              <a:rPr lang="en-US"/>
              <a:pPr/>
              <a:t>‹#›</a:t>
            </a:fld>
            <a:endParaRPr lang="en-US"/>
          </a:p>
        </p:txBody>
      </p:sp>
    </p:spTree>
    <p:extLst>
      <p:ext uri="{BB962C8B-B14F-4D97-AF65-F5344CB8AC3E}">
        <p14:creationId xmlns:p14="http://schemas.microsoft.com/office/powerpoint/2010/main" xmlns="" val="2877591798"/>
      </p:ext>
    </p:extLst>
  </p:cSld>
  <p:clrMapOvr>
    <a:masterClrMapping/>
  </p:clrMapOvr>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7EB3572-0F59-2B4F-B4EF-4BBA9CF860EE}" type="slidenum">
              <a:rPr lang="en-US"/>
              <a:pPr/>
              <a:t>‹#›</a:t>
            </a:fld>
            <a:endParaRPr lang="en-US"/>
          </a:p>
        </p:txBody>
      </p:sp>
    </p:spTree>
    <p:extLst>
      <p:ext uri="{BB962C8B-B14F-4D97-AF65-F5344CB8AC3E}">
        <p14:creationId xmlns:p14="http://schemas.microsoft.com/office/powerpoint/2010/main" xmlns="" val="1898371005"/>
      </p:ext>
    </p:extLst>
  </p:cSld>
  <p:clrMapOvr>
    <a:masterClrMapping/>
  </p:clrMapOvr>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AC51719-550A-0442-B221-A83F37BB773D}" type="slidenum">
              <a:rPr lang="en-US"/>
              <a:pPr/>
              <a:t>‹#›</a:t>
            </a:fld>
            <a:endParaRPr lang="en-US"/>
          </a:p>
        </p:txBody>
      </p:sp>
    </p:spTree>
    <p:extLst>
      <p:ext uri="{BB962C8B-B14F-4D97-AF65-F5344CB8AC3E}">
        <p14:creationId xmlns:p14="http://schemas.microsoft.com/office/powerpoint/2010/main" xmlns="" val="4202020179"/>
      </p:ext>
    </p:extLst>
  </p:cSld>
  <p:clrMapOvr>
    <a:masterClrMapping/>
  </p:clrMapOvr>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BF36568-AA83-A748-AD60-DBE4256B0522}" type="slidenum">
              <a:rPr lang="en-US"/>
              <a:pPr/>
              <a:t>‹#›</a:t>
            </a:fld>
            <a:endParaRPr lang="en-US"/>
          </a:p>
        </p:txBody>
      </p:sp>
    </p:spTree>
    <p:extLst>
      <p:ext uri="{BB962C8B-B14F-4D97-AF65-F5344CB8AC3E}">
        <p14:creationId xmlns:p14="http://schemas.microsoft.com/office/powerpoint/2010/main" xmlns="" val="2135823088"/>
      </p:ext>
    </p:extLst>
  </p:cSld>
  <p:clrMapOvr>
    <a:masterClrMapping/>
  </p:clrMapOvr>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106364"/>
            <a:ext cx="2127250" cy="67516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106364"/>
            <a:ext cx="6230938" cy="67516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4721851-0504-B045-869C-BA291FAF04C6}" type="slidenum">
              <a:rPr lang="en-US"/>
              <a:pPr/>
              <a:t>‹#›</a:t>
            </a:fld>
            <a:endParaRPr lang="en-US"/>
          </a:p>
        </p:txBody>
      </p:sp>
    </p:spTree>
    <p:extLst>
      <p:ext uri="{BB962C8B-B14F-4D97-AF65-F5344CB8AC3E}">
        <p14:creationId xmlns:p14="http://schemas.microsoft.com/office/powerpoint/2010/main" xmlns="" val="2707126659"/>
      </p:ext>
    </p:extLst>
  </p:cSld>
  <p:clrMapOvr>
    <a:masterClrMapping/>
  </p:clrMapOvr>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E3C21D38-280C-4348-9487-68CF5512449F}" type="slidenum">
              <a:rPr lang="en-US"/>
              <a:pPr/>
              <a:t>‹#›</a:t>
            </a:fld>
            <a:endParaRPr lang="en-US"/>
          </a:p>
        </p:txBody>
      </p:sp>
    </p:spTree>
    <p:extLst>
      <p:ext uri="{BB962C8B-B14F-4D97-AF65-F5344CB8AC3E}">
        <p14:creationId xmlns:p14="http://schemas.microsoft.com/office/powerpoint/2010/main" xmlns="" val="3681795296"/>
      </p:ext>
    </p:extLst>
  </p:cSld>
  <p:clrMapOvr>
    <a:masterClrMapping/>
  </p:clrMapOvr>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2A24BA9-E7DF-2344-980F-1B6D7B4645AB}" type="slidenum">
              <a:rPr lang="en-US"/>
              <a:pPr/>
              <a:t>‹#›</a:t>
            </a:fld>
            <a:endParaRPr lang="en-US"/>
          </a:p>
        </p:txBody>
      </p:sp>
    </p:spTree>
    <p:extLst>
      <p:ext uri="{BB962C8B-B14F-4D97-AF65-F5344CB8AC3E}">
        <p14:creationId xmlns:p14="http://schemas.microsoft.com/office/powerpoint/2010/main" xmlns="" val="1852753963"/>
      </p:ext>
    </p:extLst>
  </p:cSld>
  <p:clrMapOvr>
    <a:masterClrMapping/>
  </p:clrMapOvr>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1E9A036-F034-F640-9EEC-DAD69B0B72E8}" type="slidenum">
              <a:rPr lang="en-US"/>
              <a:pPr/>
              <a:t>‹#›</a:t>
            </a:fld>
            <a:endParaRPr lang="en-US"/>
          </a:p>
        </p:txBody>
      </p:sp>
    </p:spTree>
    <p:extLst>
      <p:ext uri="{BB962C8B-B14F-4D97-AF65-F5344CB8AC3E}">
        <p14:creationId xmlns:p14="http://schemas.microsoft.com/office/powerpoint/2010/main" xmlns="" val="2454128736"/>
      </p:ext>
    </p:extLst>
  </p:cSld>
  <p:clrMapOvr>
    <a:masterClrMapping/>
  </p:clrMapOvr>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9" y="1676400"/>
            <a:ext cx="41941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4" y="1676400"/>
            <a:ext cx="41941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06A17849-8B95-2D4D-B9A8-2DCFFB67638F}" type="slidenum">
              <a:rPr lang="en-US"/>
              <a:pPr/>
              <a:t>‹#›</a:t>
            </a:fld>
            <a:endParaRPr lang="en-US"/>
          </a:p>
        </p:txBody>
      </p:sp>
    </p:spTree>
    <p:extLst>
      <p:ext uri="{BB962C8B-B14F-4D97-AF65-F5344CB8AC3E}">
        <p14:creationId xmlns:p14="http://schemas.microsoft.com/office/powerpoint/2010/main" xmlns="" val="2563893974"/>
      </p:ext>
    </p:extLst>
  </p:cSld>
  <p:clrMapOvr>
    <a:masterClrMapping/>
  </p:clrMapOvr>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08CBEFA-641A-1B41-B34B-B52E789621E4}" type="slidenum">
              <a:rPr lang="en-US"/>
              <a:pPr/>
              <a:t>‹#›</a:t>
            </a:fld>
            <a:endParaRPr lang="en-US"/>
          </a:p>
        </p:txBody>
      </p:sp>
    </p:spTree>
    <p:extLst>
      <p:ext uri="{BB962C8B-B14F-4D97-AF65-F5344CB8AC3E}">
        <p14:creationId xmlns:p14="http://schemas.microsoft.com/office/powerpoint/2010/main" xmlns="" val="3055261866"/>
      </p:ext>
    </p:extLst>
  </p:cSld>
  <p:clrMapOvr>
    <a:masterClrMapping/>
  </p:clrMapOvr>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4ACB2ABF-5A93-E144-BADA-076A95321D0B}" type="slidenum">
              <a:rPr lang="en-US"/>
              <a:pPr/>
              <a:t>‹#›</a:t>
            </a:fld>
            <a:endParaRPr lang="en-US"/>
          </a:p>
        </p:txBody>
      </p:sp>
    </p:spTree>
    <p:extLst>
      <p:ext uri="{BB962C8B-B14F-4D97-AF65-F5344CB8AC3E}">
        <p14:creationId xmlns:p14="http://schemas.microsoft.com/office/powerpoint/2010/main" xmlns="" val="428004264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D4D6B47-7FEA-9A45-B7C9-54BE45C2976C}" type="slidenum">
              <a:rPr lang="en-US"/>
              <a:pPr/>
              <a:t>‹#›</a:t>
            </a:fld>
            <a:endParaRPr lang="en-US"/>
          </a:p>
        </p:txBody>
      </p:sp>
    </p:spTree>
    <p:extLst>
      <p:ext uri="{BB962C8B-B14F-4D97-AF65-F5344CB8AC3E}">
        <p14:creationId xmlns:p14="http://schemas.microsoft.com/office/powerpoint/2010/main" xmlns="" val="137233642"/>
      </p:ext>
    </p:extLst>
  </p:cSld>
  <p:clrMapOvr>
    <a:masterClrMapping/>
  </p:clrMapOvr>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CA7862B-F55A-8A4D-9A11-20670E1A15BF}" type="slidenum">
              <a:rPr lang="en-US"/>
              <a:pPr/>
              <a:t>‹#›</a:t>
            </a:fld>
            <a:endParaRPr lang="en-US"/>
          </a:p>
        </p:txBody>
      </p:sp>
    </p:spTree>
    <p:extLst>
      <p:ext uri="{BB962C8B-B14F-4D97-AF65-F5344CB8AC3E}">
        <p14:creationId xmlns:p14="http://schemas.microsoft.com/office/powerpoint/2010/main" xmlns="" val="2840571923"/>
      </p:ext>
    </p:extLst>
  </p:cSld>
  <p:clrMapOvr>
    <a:masterClrMapping/>
  </p:clrMapOvr>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2F30E77-1B11-7C4F-8E4D-3601A92A170C}" type="slidenum">
              <a:rPr lang="en-US"/>
              <a:pPr/>
              <a:t>‹#›</a:t>
            </a:fld>
            <a:endParaRPr lang="en-US"/>
          </a:p>
        </p:txBody>
      </p:sp>
    </p:spTree>
    <p:extLst>
      <p:ext uri="{BB962C8B-B14F-4D97-AF65-F5344CB8AC3E}">
        <p14:creationId xmlns:p14="http://schemas.microsoft.com/office/powerpoint/2010/main" xmlns="" val="3841070016"/>
      </p:ext>
    </p:extLst>
  </p:cSld>
  <p:clrMapOvr>
    <a:masterClrMapping/>
  </p:clrMapOvr>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C4201E1-8A15-A645-BA5E-8A219970CD7F}" type="slidenum">
              <a:rPr lang="en-US"/>
              <a:pPr/>
              <a:t>‹#›</a:t>
            </a:fld>
            <a:endParaRPr lang="en-US"/>
          </a:p>
        </p:txBody>
      </p:sp>
    </p:spTree>
    <p:extLst>
      <p:ext uri="{BB962C8B-B14F-4D97-AF65-F5344CB8AC3E}">
        <p14:creationId xmlns:p14="http://schemas.microsoft.com/office/powerpoint/2010/main" xmlns="" val="1857662048"/>
      </p:ext>
    </p:extLst>
  </p:cSld>
  <p:clrMapOvr>
    <a:masterClrMapping/>
  </p:clrMapOvr>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6BD2784-073B-694B-AC43-C3F8758E5F59}" type="slidenum">
              <a:rPr lang="en-US"/>
              <a:pPr/>
              <a:t>‹#›</a:t>
            </a:fld>
            <a:endParaRPr lang="en-US"/>
          </a:p>
        </p:txBody>
      </p:sp>
    </p:spTree>
    <p:extLst>
      <p:ext uri="{BB962C8B-B14F-4D97-AF65-F5344CB8AC3E}">
        <p14:creationId xmlns:p14="http://schemas.microsoft.com/office/powerpoint/2010/main" xmlns="" val="113810582"/>
      </p:ext>
    </p:extLst>
  </p:cSld>
  <p:clrMapOvr>
    <a:masterClrMapping/>
  </p:clrMapOvr>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91" y="106364"/>
            <a:ext cx="2135187" cy="67516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9" y="106364"/>
            <a:ext cx="6253163" cy="67516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3C73816-D871-5044-AFD6-E4F9456E5C57}" type="slidenum">
              <a:rPr lang="en-US"/>
              <a:pPr/>
              <a:t>‹#›</a:t>
            </a:fld>
            <a:endParaRPr lang="en-US"/>
          </a:p>
        </p:txBody>
      </p:sp>
    </p:spTree>
    <p:extLst>
      <p:ext uri="{BB962C8B-B14F-4D97-AF65-F5344CB8AC3E}">
        <p14:creationId xmlns:p14="http://schemas.microsoft.com/office/powerpoint/2010/main" xmlns="" val="1673921603"/>
      </p:ext>
    </p:extLst>
  </p:cSld>
  <p:clrMapOvr>
    <a:masterClrMapping/>
  </p:clrMapOvr>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11403753-56EE-B646-BD34-8DF486928B5B}" type="slidenum">
              <a:rPr lang="en-US"/>
              <a:pPr/>
              <a:t>‹#›</a:t>
            </a:fld>
            <a:endParaRPr lang="en-US"/>
          </a:p>
        </p:txBody>
      </p:sp>
    </p:spTree>
    <p:extLst>
      <p:ext uri="{BB962C8B-B14F-4D97-AF65-F5344CB8AC3E}">
        <p14:creationId xmlns:p14="http://schemas.microsoft.com/office/powerpoint/2010/main" xmlns="" val="2878161032"/>
      </p:ext>
    </p:extLst>
  </p:cSld>
  <p:clrMapOvr>
    <a:masterClrMapping/>
  </p:clrMapOvr>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239ABFC-5798-5448-BCA5-B68645E1AB44}" type="slidenum">
              <a:rPr lang="en-US"/>
              <a:pPr/>
              <a:t>‹#›</a:t>
            </a:fld>
            <a:endParaRPr lang="en-US"/>
          </a:p>
        </p:txBody>
      </p:sp>
    </p:spTree>
    <p:extLst>
      <p:ext uri="{BB962C8B-B14F-4D97-AF65-F5344CB8AC3E}">
        <p14:creationId xmlns:p14="http://schemas.microsoft.com/office/powerpoint/2010/main" xmlns="" val="2951059258"/>
      </p:ext>
    </p:extLst>
  </p:cSld>
  <p:clrMapOvr>
    <a:masterClrMapping/>
  </p:clrMapOvr>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1B3492DE-2969-AF4D-8D5C-0D7D7E8B1067}" type="slidenum">
              <a:rPr lang="en-US"/>
              <a:pPr/>
              <a:t>‹#›</a:t>
            </a:fld>
            <a:endParaRPr lang="en-US"/>
          </a:p>
        </p:txBody>
      </p:sp>
    </p:spTree>
    <p:extLst>
      <p:ext uri="{BB962C8B-B14F-4D97-AF65-F5344CB8AC3E}">
        <p14:creationId xmlns:p14="http://schemas.microsoft.com/office/powerpoint/2010/main" xmlns="" val="1646464406"/>
      </p:ext>
    </p:extLst>
  </p:cSld>
  <p:clrMapOvr>
    <a:masterClrMapping/>
  </p:clrMapOvr>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A91EEE3A-B403-D847-99C2-5BBFE2042323}" type="slidenum">
              <a:rPr lang="en-US"/>
              <a:pPr/>
              <a:t>‹#›</a:t>
            </a:fld>
            <a:endParaRPr lang="en-US"/>
          </a:p>
        </p:txBody>
      </p:sp>
    </p:spTree>
    <p:extLst>
      <p:ext uri="{BB962C8B-B14F-4D97-AF65-F5344CB8AC3E}">
        <p14:creationId xmlns:p14="http://schemas.microsoft.com/office/powerpoint/2010/main" xmlns="" val="2344256284"/>
      </p:ext>
    </p:extLst>
  </p:cSld>
  <p:clrMapOvr>
    <a:masterClrMapping/>
  </p:clrMapOvr>
  <p:transition/>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5D60E6B-9E64-2E4A-B768-625840BABC42}" type="slidenum">
              <a:rPr lang="en-US"/>
              <a:pPr/>
              <a:t>‹#›</a:t>
            </a:fld>
            <a:endParaRPr lang="en-US"/>
          </a:p>
        </p:txBody>
      </p:sp>
    </p:spTree>
    <p:extLst>
      <p:ext uri="{BB962C8B-B14F-4D97-AF65-F5344CB8AC3E}">
        <p14:creationId xmlns:p14="http://schemas.microsoft.com/office/powerpoint/2010/main" xmlns="" val="44625937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41AD535-A3B7-D94D-849B-10C27F130577}" type="slidenum">
              <a:rPr lang="en-US"/>
              <a:pPr/>
              <a:t>‹#›</a:t>
            </a:fld>
            <a:endParaRPr lang="en-US"/>
          </a:p>
        </p:txBody>
      </p:sp>
    </p:spTree>
    <p:extLst>
      <p:ext uri="{BB962C8B-B14F-4D97-AF65-F5344CB8AC3E}">
        <p14:creationId xmlns:p14="http://schemas.microsoft.com/office/powerpoint/2010/main" xmlns="" val="2620452171"/>
      </p:ext>
    </p:extLst>
  </p:cSld>
  <p:clrMapOvr>
    <a:masterClrMapping/>
  </p:clrMapOvr>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12E71020-E4DD-C146-A817-54DD9E36C7E4}" type="slidenum">
              <a:rPr lang="en-US"/>
              <a:pPr/>
              <a:t>‹#›</a:t>
            </a:fld>
            <a:endParaRPr lang="en-US"/>
          </a:p>
        </p:txBody>
      </p:sp>
    </p:spTree>
    <p:extLst>
      <p:ext uri="{BB962C8B-B14F-4D97-AF65-F5344CB8AC3E}">
        <p14:creationId xmlns:p14="http://schemas.microsoft.com/office/powerpoint/2010/main" xmlns="" val="2545051649"/>
      </p:ext>
    </p:extLst>
  </p:cSld>
  <p:clrMapOvr>
    <a:masterClrMapping/>
  </p:clrMapOvr>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5D9E4CD-5085-3746-B337-F4C1FC1ECCFF}" type="slidenum">
              <a:rPr lang="en-US"/>
              <a:pPr/>
              <a:t>‹#›</a:t>
            </a:fld>
            <a:endParaRPr lang="en-US"/>
          </a:p>
        </p:txBody>
      </p:sp>
    </p:spTree>
    <p:extLst>
      <p:ext uri="{BB962C8B-B14F-4D97-AF65-F5344CB8AC3E}">
        <p14:creationId xmlns:p14="http://schemas.microsoft.com/office/powerpoint/2010/main" xmlns="" val="2812821158"/>
      </p:ext>
    </p:extLst>
  </p:cSld>
  <p:clrMapOvr>
    <a:masterClrMapping/>
  </p:clrMapOvr>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FB1886E-2F86-F74E-A447-AA4BCFB8447C}" type="slidenum">
              <a:rPr lang="en-US"/>
              <a:pPr/>
              <a:t>‹#›</a:t>
            </a:fld>
            <a:endParaRPr lang="en-US"/>
          </a:p>
        </p:txBody>
      </p:sp>
    </p:spTree>
    <p:extLst>
      <p:ext uri="{BB962C8B-B14F-4D97-AF65-F5344CB8AC3E}">
        <p14:creationId xmlns:p14="http://schemas.microsoft.com/office/powerpoint/2010/main" xmlns="" val="1439109715"/>
      </p:ext>
    </p:extLst>
  </p:cSld>
  <p:clrMapOvr>
    <a:masterClrMapping/>
  </p:clrMapOvr>
  <p:transition/>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37E8977-0372-D24C-922A-AF7FC0A519FE}" type="slidenum">
              <a:rPr lang="en-US"/>
              <a:pPr/>
              <a:t>‹#›</a:t>
            </a:fld>
            <a:endParaRPr lang="en-US"/>
          </a:p>
        </p:txBody>
      </p:sp>
    </p:spTree>
    <p:extLst>
      <p:ext uri="{BB962C8B-B14F-4D97-AF65-F5344CB8AC3E}">
        <p14:creationId xmlns:p14="http://schemas.microsoft.com/office/powerpoint/2010/main" xmlns="" val="53376255"/>
      </p:ext>
    </p:extLst>
  </p:cSld>
  <p:clrMapOvr>
    <a:masterClrMapping/>
  </p:clrMapOvr>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27B9F36-4747-6B4C-870C-66ECF5DFF956}" type="slidenum">
              <a:rPr lang="en-US"/>
              <a:pPr/>
              <a:t>‹#›</a:t>
            </a:fld>
            <a:endParaRPr lang="en-US"/>
          </a:p>
        </p:txBody>
      </p:sp>
    </p:spTree>
    <p:extLst>
      <p:ext uri="{BB962C8B-B14F-4D97-AF65-F5344CB8AC3E}">
        <p14:creationId xmlns:p14="http://schemas.microsoft.com/office/powerpoint/2010/main" xmlns="" val="320705406"/>
      </p:ext>
    </p:extLst>
  </p:cSld>
  <p:clrMapOvr>
    <a:masterClrMapping/>
  </p:clrMapOvr>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9FBDE29-3B2C-8D46-9679-CB6A72E64B8E}" type="slidenum">
              <a:rPr lang="en-US"/>
              <a:pPr/>
              <a:t>‹#›</a:t>
            </a:fld>
            <a:endParaRPr lang="en-US"/>
          </a:p>
        </p:txBody>
      </p:sp>
    </p:spTree>
    <p:extLst>
      <p:ext uri="{BB962C8B-B14F-4D97-AF65-F5344CB8AC3E}">
        <p14:creationId xmlns:p14="http://schemas.microsoft.com/office/powerpoint/2010/main" xmlns="" val="3787117787"/>
      </p:ext>
    </p:extLst>
  </p:cSld>
  <p:clrMapOvr>
    <a:masterClrMapping/>
  </p:clrMapOvr>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21B41AAE-0582-0240-AECB-B256CA5B5C30}" type="slidenum">
              <a:rPr lang="en-US"/>
              <a:pPr/>
              <a:t>‹#›</a:t>
            </a:fld>
            <a:endParaRPr lang="en-US"/>
          </a:p>
        </p:txBody>
      </p:sp>
    </p:spTree>
    <p:extLst>
      <p:ext uri="{BB962C8B-B14F-4D97-AF65-F5344CB8AC3E}">
        <p14:creationId xmlns:p14="http://schemas.microsoft.com/office/powerpoint/2010/main" xmlns="" val="2535295060"/>
      </p:ext>
    </p:extLst>
  </p:cSld>
  <p:clrMapOvr>
    <a:masterClrMapping/>
  </p:clrMapOvr>
  <p:transition/>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4B1B3D6-9C60-F040-AFD4-9CE639FDD6F8}" type="slidenum">
              <a:rPr lang="en-US"/>
              <a:pPr/>
              <a:t>‹#›</a:t>
            </a:fld>
            <a:endParaRPr lang="en-US"/>
          </a:p>
        </p:txBody>
      </p:sp>
    </p:spTree>
    <p:extLst>
      <p:ext uri="{BB962C8B-B14F-4D97-AF65-F5344CB8AC3E}">
        <p14:creationId xmlns:p14="http://schemas.microsoft.com/office/powerpoint/2010/main" xmlns="" val="3073882393"/>
      </p:ext>
    </p:extLst>
  </p:cSld>
  <p:clrMapOvr>
    <a:masterClrMapping/>
  </p:clrMapOvr>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8C02699D-1869-F245-912F-EE294BA048F7}" type="slidenum">
              <a:rPr lang="en-US"/>
              <a:pPr/>
              <a:t>‹#›</a:t>
            </a:fld>
            <a:endParaRPr lang="en-US"/>
          </a:p>
        </p:txBody>
      </p:sp>
    </p:spTree>
    <p:extLst>
      <p:ext uri="{BB962C8B-B14F-4D97-AF65-F5344CB8AC3E}">
        <p14:creationId xmlns:p14="http://schemas.microsoft.com/office/powerpoint/2010/main" xmlns="" val="3645380356"/>
      </p:ext>
    </p:extLst>
  </p:cSld>
  <p:clrMapOvr>
    <a:masterClrMapping/>
  </p:clrMapOvr>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8613"/>
            <a:ext cx="4038600" cy="5259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98613"/>
            <a:ext cx="4038600" cy="5259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A91D6CA9-608C-5342-8D59-1237F5071582}" type="slidenum">
              <a:rPr lang="en-US"/>
              <a:pPr/>
              <a:t>‹#›</a:t>
            </a:fld>
            <a:endParaRPr lang="en-US"/>
          </a:p>
        </p:txBody>
      </p:sp>
    </p:spTree>
    <p:extLst>
      <p:ext uri="{BB962C8B-B14F-4D97-AF65-F5344CB8AC3E}">
        <p14:creationId xmlns:p14="http://schemas.microsoft.com/office/powerpoint/2010/main" xmlns="" val="176069046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41C92545-693D-604A-8022-E2B8C2BAC772}" type="slidenum">
              <a:rPr lang="en-US"/>
              <a:pPr/>
              <a:t>‹#›</a:t>
            </a:fld>
            <a:endParaRPr lang="en-US"/>
          </a:p>
        </p:txBody>
      </p:sp>
    </p:spTree>
    <p:extLst>
      <p:ext uri="{BB962C8B-B14F-4D97-AF65-F5344CB8AC3E}">
        <p14:creationId xmlns:p14="http://schemas.microsoft.com/office/powerpoint/2010/main" xmlns="" val="74805256"/>
      </p:ext>
    </p:extLst>
  </p:cSld>
  <p:clrMapOvr>
    <a:masterClrMapping/>
  </p:clrMapOvr>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DB929A7C-FB26-FB45-BCF2-C70FE168A89D}" type="slidenum">
              <a:rPr lang="en-US"/>
              <a:pPr/>
              <a:t>‹#›</a:t>
            </a:fld>
            <a:endParaRPr lang="en-US"/>
          </a:p>
        </p:txBody>
      </p:sp>
    </p:spTree>
    <p:extLst>
      <p:ext uri="{BB962C8B-B14F-4D97-AF65-F5344CB8AC3E}">
        <p14:creationId xmlns:p14="http://schemas.microsoft.com/office/powerpoint/2010/main" xmlns="" val="995267787"/>
      </p:ext>
    </p:extLst>
  </p:cSld>
  <p:clrMapOvr>
    <a:masterClrMapping/>
  </p:clrMapOvr>
  <p:transition/>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A4A6808-5CFA-1141-B915-46E9208B7A1C}" type="slidenum">
              <a:rPr lang="en-US"/>
              <a:pPr/>
              <a:t>‹#›</a:t>
            </a:fld>
            <a:endParaRPr lang="en-US"/>
          </a:p>
        </p:txBody>
      </p:sp>
    </p:spTree>
    <p:extLst>
      <p:ext uri="{BB962C8B-B14F-4D97-AF65-F5344CB8AC3E}">
        <p14:creationId xmlns:p14="http://schemas.microsoft.com/office/powerpoint/2010/main" xmlns="" val="440540706"/>
      </p:ext>
    </p:extLst>
  </p:cSld>
  <p:clrMapOvr>
    <a:masterClrMapping/>
  </p:clrMapOvr>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33C6211-574C-264D-B076-7D74DF7638CB}" type="slidenum">
              <a:rPr lang="en-US"/>
              <a:pPr/>
              <a:t>‹#›</a:t>
            </a:fld>
            <a:endParaRPr lang="en-US"/>
          </a:p>
        </p:txBody>
      </p:sp>
    </p:spTree>
    <p:extLst>
      <p:ext uri="{BB962C8B-B14F-4D97-AF65-F5344CB8AC3E}">
        <p14:creationId xmlns:p14="http://schemas.microsoft.com/office/powerpoint/2010/main" xmlns="" val="1596330032"/>
      </p:ext>
    </p:extLst>
  </p:cSld>
  <p:clrMapOvr>
    <a:masterClrMapping/>
  </p:clrMapOvr>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225696F-CC52-AA48-BBEE-4C93470E103C}" type="slidenum">
              <a:rPr lang="en-US"/>
              <a:pPr/>
              <a:t>‹#›</a:t>
            </a:fld>
            <a:endParaRPr lang="en-US"/>
          </a:p>
        </p:txBody>
      </p:sp>
    </p:spTree>
    <p:extLst>
      <p:ext uri="{BB962C8B-B14F-4D97-AF65-F5344CB8AC3E}">
        <p14:creationId xmlns:p14="http://schemas.microsoft.com/office/powerpoint/2010/main" xmlns="" val="2715221851"/>
      </p:ext>
    </p:extLst>
  </p:cSld>
  <p:clrMapOvr>
    <a:masterClrMapping/>
  </p:clrMapOvr>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5D397B3-7B8C-044F-9F84-2B8073B896E0}" type="slidenum">
              <a:rPr lang="en-US"/>
              <a:pPr/>
              <a:t>‹#›</a:t>
            </a:fld>
            <a:endParaRPr lang="en-US"/>
          </a:p>
        </p:txBody>
      </p:sp>
    </p:spTree>
    <p:extLst>
      <p:ext uri="{BB962C8B-B14F-4D97-AF65-F5344CB8AC3E}">
        <p14:creationId xmlns:p14="http://schemas.microsoft.com/office/powerpoint/2010/main" xmlns="" val="2463353411"/>
      </p:ext>
    </p:extLst>
  </p:cSld>
  <p:clrMapOvr>
    <a:masterClrMapping/>
  </p:clrMapOvr>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20833D9-DA2C-784A-B9AC-4B8E3F3B209C}" type="slidenum">
              <a:rPr lang="en-US"/>
              <a:pPr/>
              <a:t>‹#›</a:t>
            </a:fld>
            <a:endParaRPr lang="en-US"/>
          </a:p>
        </p:txBody>
      </p:sp>
    </p:spTree>
    <p:extLst>
      <p:ext uri="{BB962C8B-B14F-4D97-AF65-F5344CB8AC3E}">
        <p14:creationId xmlns:p14="http://schemas.microsoft.com/office/powerpoint/2010/main" xmlns="" val="2916720354"/>
      </p:ext>
    </p:extLst>
  </p:cSld>
  <p:clrMapOvr>
    <a:masterClrMapping/>
  </p:clrMapOvr>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2076"/>
            <a:ext cx="2057400" cy="6765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2076"/>
            <a:ext cx="6019800" cy="6765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22AFAC7-EB23-B448-B00A-72645C239736}" type="slidenum">
              <a:rPr lang="en-US"/>
              <a:pPr/>
              <a:t>‹#›</a:t>
            </a:fld>
            <a:endParaRPr lang="en-US"/>
          </a:p>
        </p:txBody>
      </p:sp>
    </p:spTree>
    <p:extLst>
      <p:ext uri="{BB962C8B-B14F-4D97-AF65-F5344CB8AC3E}">
        <p14:creationId xmlns:p14="http://schemas.microsoft.com/office/powerpoint/2010/main" xmlns="" val="1107966467"/>
      </p:ext>
    </p:extLst>
  </p:cSld>
  <p:clrMapOvr>
    <a:masterClrMapping/>
  </p:clrMapOvr>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16CC8DD1-7E32-FB42-974C-F84F29869114}" type="slidenum">
              <a:rPr lang="en-US"/>
              <a:pPr/>
              <a:t>‹#›</a:t>
            </a:fld>
            <a:endParaRPr lang="en-US"/>
          </a:p>
        </p:txBody>
      </p:sp>
    </p:spTree>
    <p:extLst>
      <p:ext uri="{BB962C8B-B14F-4D97-AF65-F5344CB8AC3E}">
        <p14:creationId xmlns:p14="http://schemas.microsoft.com/office/powerpoint/2010/main" xmlns="" val="1040582096"/>
      </p:ext>
    </p:extLst>
  </p:cSld>
  <p:clrMapOvr>
    <a:masterClrMapping/>
  </p:clrMapOvr>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D90986B-646E-9249-B654-CC47BB797A02}" type="slidenum">
              <a:rPr lang="en-US"/>
              <a:pPr/>
              <a:t>‹#›</a:t>
            </a:fld>
            <a:endParaRPr lang="en-US"/>
          </a:p>
        </p:txBody>
      </p:sp>
    </p:spTree>
    <p:extLst>
      <p:ext uri="{BB962C8B-B14F-4D97-AF65-F5344CB8AC3E}">
        <p14:creationId xmlns:p14="http://schemas.microsoft.com/office/powerpoint/2010/main" xmlns="" val="2718001718"/>
      </p:ext>
    </p:extLst>
  </p:cSld>
  <p:clrMapOvr>
    <a:masterClrMapping/>
  </p:clrMapOvr>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64E392B7-9749-F548-9C05-F2EACF6EAAEF}" type="slidenum">
              <a:rPr lang="en-US"/>
              <a:pPr/>
              <a:t>‹#›</a:t>
            </a:fld>
            <a:endParaRPr lang="en-US"/>
          </a:p>
        </p:txBody>
      </p:sp>
    </p:spTree>
    <p:extLst>
      <p:ext uri="{BB962C8B-B14F-4D97-AF65-F5344CB8AC3E}">
        <p14:creationId xmlns:p14="http://schemas.microsoft.com/office/powerpoint/2010/main" xmlns="" val="226704020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301629" y="228603"/>
            <a:ext cx="4194175" cy="5870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4" y="228603"/>
            <a:ext cx="4194175" cy="5870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DA2748F1-506C-3F4A-8000-8E814231F718}" type="slidenum">
              <a:rPr lang="en-US"/>
              <a:pPr/>
              <a:t>‹#›</a:t>
            </a:fld>
            <a:endParaRPr lang="en-US"/>
          </a:p>
        </p:txBody>
      </p:sp>
    </p:spTree>
    <p:extLst>
      <p:ext uri="{BB962C8B-B14F-4D97-AF65-F5344CB8AC3E}">
        <p14:creationId xmlns:p14="http://schemas.microsoft.com/office/powerpoint/2010/main" xmlns="" val="3919359791"/>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40B8C10-65CA-514E-B9B7-2F4879517262}" type="slidenum">
              <a:rPr lang="en-US"/>
              <a:pPr/>
              <a:t>‹#›</a:t>
            </a:fld>
            <a:endParaRPr lang="en-US"/>
          </a:p>
        </p:txBody>
      </p:sp>
    </p:spTree>
    <p:extLst>
      <p:ext uri="{BB962C8B-B14F-4D97-AF65-F5344CB8AC3E}">
        <p14:creationId xmlns:p14="http://schemas.microsoft.com/office/powerpoint/2010/main" xmlns="" val="943629562"/>
      </p:ext>
    </p:extLst>
  </p:cSld>
  <p:clrMapOvr>
    <a:masterClrMapping/>
  </p:clrMapOvr>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93F49584-7371-5749-8E27-F81F328A3119}" type="slidenum">
              <a:rPr lang="en-US"/>
              <a:pPr/>
              <a:t>‹#›</a:t>
            </a:fld>
            <a:endParaRPr lang="en-US"/>
          </a:p>
        </p:txBody>
      </p:sp>
    </p:spTree>
    <p:extLst>
      <p:ext uri="{BB962C8B-B14F-4D97-AF65-F5344CB8AC3E}">
        <p14:creationId xmlns:p14="http://schemas.microsoft.com/office/powerpoint/2010/main" xmlns="" val="1022206603"/>
      </p:ext>
    </p:extLst>
  </p:cSld>
  <p:clrMapOvr>
    <a:masterClrMapping/>
  </p:clrMapOvr>
  <p:transition/>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423C9A6C-7208-604A-B49A-B9B07E509F0A}" type="slidenum">
              <a:rPr lang="en-US"/>
              <a:pPr/>
              <a:t>‹#›</a:t>
            </a:fld>
            <a:endParaRPr lang="en-US"/>
          </a:p>
        </p:txBody>
      </p:sp>
    </p:spTree>
    <p:extLst>
      <p:ext uri="{BB962C8B-B14F-4D97-AF65-F5344CB8AC3E}">
        <p14:creationId xmlns:p14="http://schemas.microsoft.com/office/powerpoint/2010/main" xmlns="" val="3874852635"/>
      </p:ext>
    </p:extLst>
  </p:cSld>
  <p:clrMapOvr>
    <a:masterClrMapping/>
  </p:clrMapOvr>
  <p:transition/>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E33D466-D2DF-494E-8479-788FC2163993}" type="slidenum">
              <a:rPr lang="en-US"/>
              <a:pPr/>
              <a:t>‹#›</a:t>
            </a:fld>
            <a:endParaRPr lang="en-US"/>
          </a:p>
        </p:txBody>
      </p:sp>
    </p:spTree>
    <p:extLst>
      <p:ext uri="{BB962C8B-B14F-4D97-AF65-F5344CB8AC3E}">
        <p14:creationId xmlns:p14="http://schemas.microsoft.com/office/powerpoint/2010/main" xmlns="" val="1191358677"/>
      </p:ext>
    </p:extLst>
  </p:cSld>
  <p:clrMapOvr>
    <a:masterClrMapping/>
  </p:clrMapOvr>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0EB6096-E017-E845-B54A-1CAFDCC85165}" type="slidenum">
              <a:rPr lang="en-US"/>
              <a:pPr/>
              <a:t>‹#›</a:t>
            </a:fld>
            <a:endParaRPr lang="en-US"/>
          </a:p>
        </p:txBody>
      </p:sp>
    </p:spTree>
    <p:extLst>
      <p:ext uri="{BB962C8B-B14F-4D97-AF65-F5344CB8AC3E}">
        <p14:creationId xmlns:p14="http://schemas.microsoft.com/office/powerpoint/2010/main" xmlns="" val="3372325889"/>
      </p:ext>
    </p:extLst>
  </p:cSld>
  <p:clrMapOvr>
    <a:masterClrMapping/>
  </p:clrMapOvr>
  <p:transition/>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C595A39-5A78-C34A-B82F-A165B6F337C6}" type="slidenum">
              <a:rPr lang="en-US"/>
              <a:pPr/>
              <a:t>‹#›</a:t>
            </a:fld>
            <a:endParaRPr lang="en-US"/>
          </a:p>
        </p:txBody>
      </p:sp>
    </p:spTree>
    <p:extLst>
      <p:ext uri="{BB962C8B-B14F-4D97-AF65-F5344CB8AC3E}">
        <p14:creationId xmlns:p14="http://schemas.microsoft.com/office/powerpoint/2010/main" xmlns="" val="3608478639"/>
      </p:ext>
    </p:extLst>
  </p:cSld>
  <p:clrMapOvr>
    <a:masterClrMapping/>
  </p:clrMapOvr>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EC23B75-517C-9344-B88C-29091B9D631E}" type="slidenum">
              <a:rPr lang="en-US"/>
              <a:pPr/>
              <a:t>‹#›</a:t>
            </a:fld>
            <a:endParaRPr lang="en-US"/>
          </a:p>
        </p:txBody>
      </p:sp>
    </p:spTree>
    <p:extLst>
      <p:ext uri="{BB962C8B-B14F-4D97-AF65-F5344CB8AC3E}">
        <p14:creationId xmlns:p14="http://schemas.microsoft.com/office/powerpoint/2010/main" xmlns="" val="3087450152"/>
      </p:ext>
    </p:extLst>
  </p:cSld>
  <p:clrMapOvr>
    <a:masterClrMapping/>
  </p:clrMapOvr>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BDE1DF4-03D2-564D-87A5-47697A484C5C}" type="slidenum">
              <a:rPr lang="en-US"/>
              <a:pPr/>
              <a:t>‹#›</a:t>
            </a:fld>
            <a:endParaRPr lang="en-US"/>
          </a:p>
        </p:txBody>
      </p:sp>
    </p:spTree>
    <p:extLst>
      <p:ext uri="{BB962C8B-B14F-4D97-AF65-F5344CB8AC3E}">
        <p14:creationId xmlns:p14="http://schemas.microsoft.com/office/powerpoint/2010/main" xmlns="" val="2438727608"/>
      </p:ext>
    </p:extLst>
  </p:cSld>
  <p:clrMapOvr>
    <a:masterClrMapping/>
  </p:clrMapOvr>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CC4737C-D033-0C49-A87D-353EFFCBB573}" type="slidenum">
              <a:rPr lang="en-US"/>
              <a:pPr/>
              <a:t>‹#›</a:t>
            </a:fld>
            <a:endParaRPr lang="en-US"/>
          </a:p>
        </p:txBody>
      </p:sp>
    </p:spTree>
    <p:extLst>
      <p:ext uri="{BB962C8B-B14F-4D97-AF65-F5344CB8AC3E}">
        <p14:creationId xmlns:p14="http://schemas.microsoft.com/office/powerpoint/2010/main" xmlns="" val="2262596374"/>
      </p:ext>
    </p:extLst>
  </p:cSld>
  <p:clrMapOvr>
    <a:masterClrMapping/>
  </p:clrMapOvr>
  <p:transition/>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4F5227F6-3CC1-3A46-B6F7-9C733CFAB9CF}" type="slidenum">
              <a:rPr lang="en-US"/>
              <a:pPr/>
              <a:t>‹#›</a:t>
            </a:fld>
            <a:endParaRPr lang="en-US"/>
          </a:p>
        </p:txBody>
      </p:sp>
    </p:spTree>
    <p:extLst>
      <p:ext uri="{BB962C8B-B14F-4D97-AF65-F5344CB8AC3E}">
        <p14:creationId xmlns:p14="http://schemas.microsoft.com/office/powerpoint/2010/main" xmlns="" val="1176348046"/>
      </p:ext>
    </p:extLst>
  </p:cSld>
  <p:clrMapOvr>
    <a:masterClrMapping/>
  </p:clrMapOvr>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866E9D2-B5D8-5944-939F-6D27212968AC}" type="slidenum">
              <a:rPr lang="en-US"/>
              <a:pPr/>
              <a:t>‹#›</a:t>
            </a:fld>
            <a:endParaRPr lang="en-US"/>
          </a:p>
        </p:txBody>
      </p:sp>
    </p:spTree>
    <p:extLst>
      <p:ext uri="{BB962C8B-B14F-4D97-AF65-F5344CB8AC3E}">
        <p14:creationId xmlns:p14="http://schemas.microsoft.com/office/powerpoint/2010/main" xmlns="" val="213462550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190DED8-6AF4-304D-8E2A-9948DD08D2E2}" type="slidenum">
              <a:rPr lang="en-US"/>
              <a:pPr/>
              <a:t>‹#›</a:t>
            </a:fld>
            <a:endParaRPr lang="en-US"/>
          </a:p>
        </p:txBody>
      </p:sp>
    </p:spTree>
    <p:extLst>
      <p:ext uri="{BB962C8B-B14F-4D97-AF65-F5344CB8AC3E}">
        <p14:creationId xmlns:p14="http://schemas.microsoft.com/office/powerpoint/2010/main" xmlns="" val="3911743591"/>
      </p:ext>
    </p:extLst>
  </p:cSld>
  <p:clrMapOvr>
    <a:masterClrMapping/>
  </p:clrMapOvr>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6B9C1D72-F8D7-5945-A3DB-4E58E088C7FB}" type="slidenum">
              <a:rPr lang="en-US"/>
              <a:pPr/>
              <a:t>‹#›</a:t>
            </a:fld>
            <a:endParaRPr lang="en-US"/>
          </a:p>
        </p:txBody>
      </p:sp>
    </p:spTree>
    <p:extLst>
      <p:ext uri="{BB962C8B-B14F-4D97-AF65-F5344CB8AC3E}">
        <p14:creationId xmlns:p14="http://schemas.microsoft.com/office/powerpoint/2010/main" xmlns="" val="767427977"/>
      </p:ext>
    </p:extLst>
  </p:cSld>
  <p:clrMapOvr>
    <a:masterClrMapping/>
  </p:clrMapOvr>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C2C69BBB-B572-1544-9ACC-171D2C692063}" type="slidenum">
              <a:rPr lang="en-US"/>
              <a:pPr/>
              <a:t>‹#›</a:t>
            </a:fld>
            <a:endParaRPr lang="en-US"/>
          </a:p>
        </p:txBody>
      </p:sp>
    </p:spTree>
    <p:extLst>
      <p:ext uri="{BB962C8B-B14F-4D97-AF65-F5344CB8AC3E}">
        <p14:creationId xmlns:p14="http://schemas.microsoft.com/office/powerpoint/2010/main" xmlns="" val="3552506333"/>
      </p:ext>
    </p:extLst>
  </p:cSld>
  <p:clrMapOvr>
    <a:masterClrMapping/>
  </p:clrMapOvr>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CC4AE462-DF99-1A43-81EB-E4A65274FF41}" type="slidenum">
              <a:rPr lang="en-US"/>
              <a:pPr/>
              <a:t>‹#›</a:t>
            </a:fld>
            <a:endParaRPr lang="en-US"/>
          </a:p>
        </p:txBody>
      </p:sp>
    </p:spTree>
    <p:extLst>
      <p:ext uri="{BB962C8B-B14F-4D97-AF65-F5344CB8AC3E}">
        <p14:creationId xmlns:p14="http://schemas.microsoft.com/office/powerpoint/2010/main" xmlns="" val="1097065286"/>
      </p:ext>
    </p:extLst>
  </p:cSld>
  <p:clrMapOvr>
    <a:masterClrMapping/>
  </p:clrMapOvr>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FD00C837-0DDD-974F-97B0-ED2A44D58651}" type="slidenum">
              <a:rPr lang="en-US"/>
              <a:pPr/>
              <a:t>‹#›</a:t>
            </a:fld>
            <a:endParaRPr lang="en-US"/>
          </a:p>
        </p:txBody>
      </p:sp>
    </p:spTree>
    <p:extLst>
      <p:ext uri="{BB962C8B-B14F-4D97-AF65-F5344CB8AC3E}">
        <p14:creationId xmlns:p14="http://schemas.microsoft.com/office/powerpoint/2010/main" xmlns="" val="2499030429"/>
      </p:ext>
    </p:extLst>
  </p:cSld>
  <p:clrMapOvr>
    <a:masterClrMapping/>
  </p:clrMapOvr>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7CE2625-0E01-434D-86B9-3EB1655A79D4}" type="slidenum">
              <a:rPr lang="en-US"/>
              <a:pPr/>
              <a:t>‹#›</a:t>
            </a:fld>
            <a:endParaRPr lang="en-US"/>
          </a:p>
        </p:txBody>
      </p:sp>
    </p:spTree>
    <p:extLst>
      <p:ext uri="{BB962C8B-B14F-4D97-AF65-F5344CB8AC3E}">
        <p14:creationId xmlns:p14="http://schemas.microsoft.com/office/powerpoint/2010/main" xmlns="" val="922926012"/>
      </p:ext>
    </p:extLst>
  </p:cSld>
  <p:clrMapOvr>
    <a:masterClrMapping/>
  </p:clrMapOvr>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560B69F-32F5-434F-AC31-C70167DCDBCA}" type="slidenum">
              <a:rPr lang="en-US"/>
              <a:pPr/>
              <a:t>‹#›</a:t>
            </a:fld>
            <a:endParaRPr lang="en-US"/>
          </a:p>
        </p:txBody>
      </p:sp>
    </p:spTree>
    <p:extLst>
      <p:ext uri="{BB962C8B-B14F-4D97-AF65-F5344CB8AC3E}">
        <p14:creationId xmlns:p14="http://schemas.microsoft.com/office/powerpoint/2010/main" xmlns="" val="1143055980"/>
      </p:ext>
    </p:extLst>
  </p:cSld>
  <p:clrMapOvr>
    <a:masterClrMapping/>
  </p:clrMapOvr>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F495948-82F8-B94F-89B4-31EC7522EE66}" type="slidenum">
              <a:rPr lang="en-US"/>
              <a:pPr/>
              <a:t>‹#›</a:t>
            </a:fld>
            <a:endParaRPr lang="en-US"/>
          </a:p>
        </p:txBody>
      </p:sp>
    </p:spTree>
    <p:extLst>
      <p:ext uri="{BB962C8B-B14F-4D97-AF65-F5344CB8AC3E}">
        <p14:creationId xmlns:p14="http://schemas.microsoft.com/office/powerpoint/2010/main" xmlns="" val="1056427395"/>
      </p:ext>
    </p:extLst>
  </p:cSld>
  <p:clrMapOvr>
    <a:masterClrMapping/>
  </p:clrMapOvr>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081F64C-034D-0045-9247-29C91529DC23}" type="slidenum">
              <a:rPr lang="en-US"/>
              <a:pPr/>
              <a:t>‹#›</a:t>
            </a:fld>
            <a:endParaRPr lang="en-US"/>
          </a:p>
        </p:txBody>
      </p:sp>
    </p:spTree>
    <p:extLst>
      <p:ext uri="{BB962C8B-B14F-4D97-AF65-F5344CB8AC3E}">
        <p14:creationId xmlns:p14="http://schemas.microsoft.com/office/powerpoint/2010/main" xmlns="" val="2891792400"/>
      </p:ext>
    </p:extLst>
  </p:cSld>
  <p:clrMapOvr>
    <a:masterClrMapping/>
  </p:clrMapOvr>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B309E4C-3AA9-4942-BA94-2C2414599353}" type="slidenum">
              <a:rPr lang="en-US"/>
              <a:pPr/>
              <a:t>‹#›</a:t>
            </a:fld>
            <a:endParaRPr lang="en-US"/>
          </a:p>
        </p:txBody>
      </p:sp>
    </p:spTree>
    <p:extLst>
      <p:ext uri="{BB962C8B-B14F-4D97-AF65-F5344CB8AC3E}">
        <p14:creationId xmlns:p14="http://schemas.microsoft.com/office/powerpoint/2010/main" xmlns="" val="860359834"/>
      </p:ext>
    </p:extLst>
  </p:cSld>
  <p:clrMapOvr>
    <a:masterClrMapping/>
  </p:clrMapOvr>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81109BDC-8512-7E4E-BCF9-FB8CC0F1B0E2}" type="slidenum">
              <a:rPr lang="en-US"/>
              <a:pPr/>
              <a:t>‹#›</a:t>
            </a:fld>
            <a:endParaRPr lang="en-US"/>
          </a:p>
        </p:txBody>
      </p:sp>
    </p:spTree>
    <p:extLst>
      <p:ext uri="{BB962C8B-B14F-4D97-AF65-F5344CB8AC3E}">
        <p14:creationId xmlns:p14="http://schemas.microsoft.com/office/powerpoint/2010/main" xmlns="" val="339384534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5B36D6E-EEAA-8443-A2B6-BEC91BB0113B}" type="slidenum">
              <a:rPr lang="en-US"/>
              <a:pPr/>
              <a:t>‹#›</a:t>
            </a:fld>
            <a:endParaRPr lang="en-US"/>
          </a:p>
        </p:txBody>
      </p:sp>
    </p:spTree>
    <p:extLst>
      <p:ext uri="{BB962C8B-B14F-4D97-AF65-F5344CB8AC3E}">
        <p14:creationId xmlns:p14="http://schemas.microsoft.com/office/powerpoint/2010/main" xmlns="" val="3521104847"/>
      </p:ext>
    </p:extLst>
  </p:cSld>
  <p:clrMapOvr>
    <a:masterClrMapping/>
  </p:clrMapOvr>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EB02680-E9A5-144F-9438-5386808EA316}" type="slidenum">
              <a:rPr lang="en-US"/>
              <a:pPr/>
              <a:t>‹#›</a:t>
            </a:fld>
            <a:endParaRPr lang="en-US"/>
          </a:p>
        </p:txBody>
      </p:sp>
    </p:spTree>
    <p:extLst>
      <p:ext uri="{BB962C8B-B14F-4D97-AF65-F5344CB8AC3E}">
        <p14:creationId xmlns:p14="http://schemas.microsoft.com/office/powerpoint/2010/main" xmlns="" val="3326278998"/>
      </p:ext>
    </p:extLst>
  </p:cSld>
  <p:clrMapOvr>
    <a:masterClrMapping/>
  </p:clrMapOvr>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5F302C3D-8F4D-8645-A2AC-F5770162E765}" type="slidenum">
              <a:rPr lang="en-US"/>
              <a:pPr/>
              <a:t>‹#›</a:t>
            </a:fld>
            <a:endParaRPr lang="en-US"/>
          </a:p>
        </p:txBody>
      </p:sp>
    </p:spTree>
    <p:extLst>
      <p:ext uri="{BB962C8B-B14F-4D97-AF65-F5344CB8AC3E}">
        <p14:creationId xmlns:p14="http://schemas.microsoft.com/office/powerpoint/2010/main" xmlns="" val="2366894662"/>
      </p:ext>
    </p:extLst>
  </p:cSld>
  <p:clrMapOvr>
    <a:masterClrMapping/>
  </p:clrMapOvr>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9" y="1676400"/>
            <a:ext cx="41941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4" y="1676400"/>
            <a:ext cx="41941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CB63D170-09D6-314D-B5F0-44CD987CA66F}" type="slidenum">
              <a:rPr lang="en-US"/>
              <a:pPr/>
              <a:t>‹#›</a:t>
            </a:fld>
            <a:endParaRPr lang="en-US"/>
          </a:p>
        </p:txBody>
      </p:sp>
    </p:spTree>
    <p:extLst>
      <p:ext uri="{BB962C8B-B14F-4D97-AF65-F5344CB8AC3E}">
        <p14:creationId xmlns:p14="http://schemas.microsoft.com/office/powerpoint/2010/main" xmlns="" val="2575067337"/>
      </p:ext>
    </p:extLst>
  </p:cSld>
  <p:clrMapOvr>
    <a:masterClrMapping/>
  </p:clrMapOvr>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0D31180-5C7B-3D4B-889E-05013AAFDBE9}" type="slidenum">
              <a:rPr lang="en-US"/>
              <a:pPr/>
              <a:t>‹#›</a:t>
            </a:fld>
            <a:endParaRPr lang="en-US"/>
          </a:p>
        </p:txBody>
      </p:sp>
    </p:spTree>
    <p:extLst>
      <p:ext uri="{BB962C8B-B14F-4D97-AF65-F5344CB8AC3E}">
        <p14:creationId xmlns:p14="http://schemas.microsoft.com/office/powerpoint/2010/main" xmlns="" val="2289229107"/>
      </p:ext>
    </p:extLst>
  </p:cSld>
  <p:clrMapOvr>
    <a:masterClrMapping/>
  </p:clrMapOvr>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22F2687-162E-EB49-811C-66805DDF62C6}" type="slidenum">
              <a:rPr lang="en-US"/>
              <a:pPr/>
              <a:t>‹#›</a:t>
            </a:fld>
            <a:endParaRPr lang="en-US"/>
          </a:p>
        </p:txBody>
      </p:sp>
    </p:spTree>
    <p:extLst>
      <p:ext uri="{BB962C8B-B14F-4D97-AF65-F5344CB8AC3E}">
        <p14:creationId xmlns:p14="http://schemas.microsoft.com/office/powerpoint/2010/main" xmlns="" val="2645623856"/>
      </p:ext>
    </p:extLst>
  </p:cSld>
  <p:clrMapOvr>
    <a:masterClrMapping/>
  </p:clrMapOvr>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54842C0-9034-6D4D-BAEB-721C332BD465}" type="slidenum">
              <a:rPr lang="en-US"/>
              <a:pPr/>
              <a:t>‹#›</a:t>
            </a:fld>
            <a:endParaRPr lang="en-US"/>
          </a:p>
        </p:txBody>
      </p:sp>
    </p:spTree>
    <p:extLst>
      <p:ext uri="{BB962C8B-B14F-4D97-AF65-F5344CB8AC3E}">
        <p14:creationId xmlns:p14="http://schemas.microsoft.com/office/powerpoint/2010/main" xmlns="" val="3216689618"/>
      </p:ext>
    </p:extLst>
  </p:cSld>
  <p:clrMapOvr>
    <a:masterClrMapping/>
  </p:clrMapOvr>
  <p:transition/>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9BD89DB-B9D6-7B4D-8026-D38715B6F8F4}" type="slidenum">
              <a:rPr lang="en-US"/>
              <a:pPr/>
              <a:t>‹#›</a:t>
            </a:fld>
            <a:endParaRPr lang="en-US"/>
          </a:p>
        </p:txBody>
      </p:sp>
    </p:spTree>
    <p:extLst>
      <p:ext uri="{BB962C8B-B14F-4D97-AF65-F5344CB8AC3E}">
        <p14:creationId xmlns:p14="http://schemas.microsoft.com/office/powerpoint/2010/main" xmlns="" val="1682395003"/>
      </p:ext>
    </p:extLst>
  </p:cSld>
  <p:clrMapOvr>
    <a:masterClrMapping/>
  </p:clrMapOvr>
  <p:transition/>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6AFE6F7-A22F-614A-A328-7970B1A5E36D}" type="slidenum">
              <a:rPr lang="en-US"/>
              <a:pPr/>
              <a:t>‹#›</a:t>
            </a:fld>
            <a:endParaRPr lang="en-US"/>
          </a:p>
        </p:txBody>
      </p:sp>
    </p:spTree>
    <p:extLst>
      <p:ext uri="{BB962C8B-B14F-4D97-AF65-F5344CB8AC3E}">
        <p14:creationId xmlns:p14="http://schemas.microsoft.com/office/powerpoint/2010/main" xmlns="" val="4037649127"/>
      </p:ext>
    </p:extLst>
  </p:cSld>
  <p:clrMapOvr>
    <a:masterClrMapping/>
  </p:clrMapOvr>
  <p:transition/>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8945D9B-6FAC-C841-814F-B24F189B40FC}" type="slidenum">
              <a:rPr lang="en-US"/>
              <a:pPr/>
              <a:t>‹#›</a:t>
            </a:fld>
            <a:endParaRPr lang="en-US"/>
          </a:p>
        </p:txBody>
      </p:sp>
    </p:spTree>
    <p:extLst>
      <p:ext uri="{BB962C8B-B14F-4D97-AF65-F5344CB8AC3E}">
        <p14:creationId xmlns:p14="http://schemas.microsoft.com/office/powerpoint/2010/main" xmlns="" val="3340432942"/>
      </p:ext>
    </p:extLst>
  </p:cSld>
  <p:clrMapOvr>
    <a:masterClrMapping/>
  </p:clrMapOvr>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91" y="106364"/>
            <a:ext cx="2135187" cy="67516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9" y="106364"/>
            <a:ext cx="6253163" cy="67516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218110B-02A9-9646-BB29-30B1A8FCDC44}" type="slidenum">
              <a:rPr lang="en-US"/>
              <a:pPr/>
              <a:t>‹#›</a:t>
            </a:fld>
            <a:endParaRPr lang="en-US"/>
          </a:p>
        </p:txBody>
      </p:sp>
    </p:spTree>
    <p:extLst>
      <p:ext uri="{BB962C8B-B14F-4D97-AF65-F5344CB8AC3E}">
        <p14:creationId xmlns:p14="http://schemas.microsoft.com/office/powerpoint/2010/main" xmlns="" val="87195034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AEFE1D4-605B-BE42-B22B-E467252C611A}" type="slidenum">
              <a:rPr lang="en-US"/>
              <a:pPr/>
              <a:t>‹#›</a:t>
            </a:fld>
            <a:endParaRPr lang="en-US"/>
          </a:p>
        </p:txBody>
      </p:sp>
    </p:spTree>
    <p:extLst>
      <p:ext uri="{BB962C8B-B14F-4D97-AF65-F5344CB8AC3E}">
        <p14:creationId xmlns:p14="http://schemas.microsoft.com/office/powerpoint/2010/main" xmlns="" val="4132413523"/>
      </p:ext>
    </p:extLst>
  </p:cSld>
  <p:clrMapOvr>
    <a:masterClrMapping/>
  </p:clrMapOvr>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4293219204"/>
      </p:ext>
    </p:extLst>
  </p:cSld>
  <p:clrMapOvr>
    <a:masterClrMapping/>
  </p:clrMapOvr>
  <p:transition/>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048092548"/>
      </p:ext>
    </p:extLst>
  </p:cSld>
  <p:clrMapOvr>
    <a:masterClrMapping/>
  </p:clrMapOvr>
  <p:transition/>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394764330"/>
      </p:ext>
    </p:extLst>
  </p:cSld>
  <p:clrMapOvr>
    <a:masterClrMapping/>
  </p:clrMapOvr>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8613"/>
            <a:ext cx="4038600" cy="5259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98613"/>
            <a:ext cx="4038600" cy="5259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228657920"/>
      </p:ext>
    </p:extLst>
  </p:cSld>
  <p:clrMapOvr>
    <a:masterClrMapping/>
  </p:clrMapOvr>
  <p:transition/>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71000769"/>
      </p:ext>
    </p:extLst>
  </p:cSld>
  <p:clrMapOvr>
    <a:masterClrMapping/>
  </p:clrMapOvr>
  <p:transition/>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115843838"/>
      </p:ext>
    </p:extLst>
  </p:cSld>
  <p:clrMapOvr>
    <a:masterClrMapping/>
  </p:clrMapOvr>
  <p:transition/>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70103996"/>
      </p:ext>
    </p:extLst>
  </p:cSld>
  <p:clrMapOvr>
    <a:masterClrMapping/>
  </p:clrMapOvr>
  <p:transition/>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164793147"/>
      </p:ext>
    </p:extLst>
  </p:cSld>
  <p:clrMapOvr>
    <a:masterClrMapping/>
  </p:clrMapOvr>
  <p:transition/>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871934777"/>
      </p:ext>
    </p:extLst>
  </p:cSld>
  <p:clrMapOvr>
    <a:masterClrMapping/>
  </p:clrMapOvr>
  <p:transition/>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62919191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C2DDA95-4A77-D94D-B342-2D950FA7FD2C}" type="slidenum">
              <a:rPr lang="en-US"/>
              <a:pPr/>
              <a:t>‹#›</a:t>
            </a:fld>
            <a:endParaRPr lang="en-US"/>
          </a:p>
        </p:txBody>
      </p:sp>
    </p:spTree>
    <p:extLst>
      <p:ext uri="{BB962C8B-B14F-4D97-AF65-F5344CB8AC3E}">
        <p14:creationId xmlns:p14="http://schemas.microsoft.com/office/powerpoint/2010/main" xmlns="" val="830217447"/>
      </p:ext>
    </p:extLst>
  </p:cSld>
  <p:clrMapOvr>
    <a:masterClrMapping/>
  </p:clrMapOvr>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7"/>
            <a:ext cx="2057400" cy="6583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7"/>
            <a:ext cx="6019800" cy="6583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138838806"/>
      </p:ext>
    </p:extLst>
  </p:cSld>
  <p:clrMapOvr>
    <a:masterClrMapping/>
  </p:clrMapOvr>
  <p:transition/>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410B0590-A990-1F48-B711-7C3453B32F83}" type="slidenum">
              <a:rPr lang="en-US"/>
              <a:pPr/>
              <a:t>‹#›</a:t>
            </a:fld>
            <a:endParaRPr lang="en-US"/>
          </a:p>
        </p:txBody>
      </p:sp>
    </p:spTree>
    <p:extLst>
      <p:ext uri="{BB962C8B-B14F-4D97-AF65-F5344CB8AC3E}">
        <p14:creationId xmlns:p14="http://schemas.microsoft.com/office/powerpoint/2010/main" xmlns="" val="325016491"/>
      </p:ext>
    </p:extLst>
  </p:cSld>
  <p:clrMapOvr>
    <a:masterClrMapping/>
  </p:clrMapOvr>
  <p:transition/>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ED9126B-BD6A-7041-8C9B-60EC87259EF0}" type="slidenum">
              <a:rPr lang="en-US"/>
              <a:pPr/>
              <a:t>‹#›</a:t>
            </a:fld>
            <a:endParaRPr lang="en-US"/>
          </a:p>
        </p:txBody>
      </p:sp>
    </p:spTree>
    <p:extLst>
      <p:ext uri="{BB962C8B-B14F-4D97-AF65-F5344CB8AC3E}">
        <p14:creationId xmlns:p14="http://schemas.microsoft.com/office/powerpoint/2010/main" xmlns="" val="2880182387"/>
      </p:ext>
    </p:extLst>
  </p:cSld>
  <p:clrMapOvr>
    <a:masterClrMapping/>
  </p:clrMapOvr>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44A4741-C6B3-9540-BB99-8F9A73AD2CC9}" type="slidenum">
              <a:rPr lang="en-US"/>
              <a:pPr/>
              <a:t>‹#›</a:t>
            </a:fld>
            <a:endParaRPr lang="en-US"/>
          </a:p>
        </p:txBody>
      </p:sp>
    </p:spTree>
    <p:extLst>
      <p:ext uri="{BB962C8B-B14F-4D97-AF65-F5344CB8AC3E}">
        <p14:creationId xmlns:p14="http://schemas.microsoft.com/office/powerpoint/2010/main" xmlns="" val="3452772746"/>
      </p:ext>
    </p:extLst>
  </p:cSld>
  <p:clrMapOvr>
    <a:masterClrMapping/>
  </p:clrMapOvr>
  <p:transition/>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301629" y="228603"/>
            <a:ext cx="4194175" cy="5870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4" y="228603"/>
            <a:ext cx="4194175" cy="5870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C6E5C314-47AF-F94A-9675-6E69E8E54E7E}" type="slidenum">
              <a:rPr lang="en-US"/>
              <a:pPr/>
              <a:t>‹#›</a:t>
            </a:fld>
            <a:endParaRPr lang="en-US"/>
          </a:p>
        </p:txBody>
      </p:sp>
    </p:spTree>
    <p:extLst>
      <p:ext uri="{BB962C8B-B14F-4D97-AF65-F5344CB8AC3E}">
        <p14:creationId xmlns:p14="http://schemas.microsoft.com/office/powerpoint/2010/main" xmlns="" val="3411605108"/>
      </p:ext>
    </p:extLst>
  </p:cSld>
  <p:clrMapOvr>
    <a:masterClrMapping/>
  </p:clrMapOvr>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4E657637-FCCC-DD41-B18F-D2946BEF4E4A}" type="slidenum">
              <a:rPr lang="en-US"/>
              <a:pPr/>
              <a:t>‹#›</a:t>
            </a:fld>
            <a:endParaRPr lang="en-US"/>
          </a:p>
        </p:txBody>
      </p:sp>
    </p:spTree>
    <p:extLst>
      <p:ext uri="{BB962C8B-B14F-4D97-AF65-F5344CB8AC3E}">
        <p14:creationId xmlns:p14="http://schemas.microsoft.com/office/powerpoint/2010/main" xmlns="" val="4259774304"/>
      </p:ext>
    </p:extLst>
  </p:cSld>
  <p:clrMapOvr>
    <a:masterClrMapping/>
  </p:clrMapOvr>
  <p:transition/>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1D77248C-FBA5-BB41-86F0-AF9992F3285A}" type="slidenum">
              <a:rPr lang="en-US"/>
              <a:pPr/>
              <a:t>‹#›</a:t>
            </a:fld>
            <a:endParaRPr lang="en-US"/>
          </a:p>
        </p:txBody>
      </p:sp>
    </p:spTree>
    <p:extLst>
      <p:ext uri="{BB962C8B-B14F-4D97-AF65-F5344CB8AC3E}">
        <p14:creationId xmlns:p14="http://schemas.microsoft.com/office/powerpoint/2010/main" xmlns="" val="1595921800"/>
      </p:ext>
    </p:extLst>
  </p:cSld>
  <p:clrMapOvr>
    <a:masterClrMapping/>
  </p:clrMapOvr>
  <p:transition/>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D1AB9BB-ACB4-394B-90F4-9AE09AEC6086}" type="slidenum">
              <a:rPr lang="en-US"/>
              <a:pPr/>
              <a:t>‹#›</a:t>
            </a:fld>
            <a:endParaRPr lang="en-US"/>
          </a:p>
        </p:txBody>
      </p:sp>
    </p:spTree>
    <p:extLst>
      <p:ext uri="{BB962C8B-B14F-4D97-AF65-F5344CB8AC3E}">
        <p14:creationId xmlns:p14="http://schemas.microsoft.com/office/powerpoint/2010/main" xmlns="" val="2112806333"/>
      </p:ext>
    </p:extLst>
  </p:cSld>
  <p:clrMapOvr>
    <a:masterClrMapping/>
  </p:clrMapOvr>
  <p:transition/>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4E08F23-D9F1-F64A-8F18-3B95FAFCFF80}" type="slidenum">
              <a:rPr lang="en-US"/>
              <a:pPr/>
              <a:t>‹#›</a:t>
            </a:fld>
            <a:endParaRPr lang="en-US"/>
          </a:p>
        </p:txBody>
      </p:sp>
    </p:spTree>
    <p:extLst>
      <p:ext uri="{BB962C8B-B14F-4D97-AF65-F5344CB8AC3E}">
        <p14:creationId xmlns:p14="http://schemas.microsoft.com/office/powerpoint/2010/main" xmlns="" val="419315894"/>
      </p:ext>
    </p:extLst>
  </p:cSld>
  <p:clrMapOvr>
    <a:masterClrMapping/>
  </p:clrMapOvr>
  <p:transition/>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3E4082F-DC90-8940-9FD0-F002371A47D3}" type="slidenum">
              <a:rPr lang="en-US"/>
              <a:pPr/>
              <a:t>‹#›</a:t>
            </a:fld>
            <a:endParaRPr lang="en-US"/>
          </a:p>
        </p:txBody>
      </p:sp>
    </p:spTree>
    <p:extLst>
      <p:ext uri="{BB962C8B-B14F-4D97-AF65-F5344CB8AC3E}">
        <p14:creationId xmlns:p14="http://schemas.microsoft.com/office/powerpoint/2010/main" xmlns="" val="304058257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E9AC5517-9BC3-1345-A9B4-12453FA0C77D}" type="slidenum">
              <a:rPr lang="en-US"/>
              <a:pPr/>
              <a:t>‹#›</a:t>
            </a:fld>
            <a:endParaRPr lang="en-US"/>
          </a:p>
        </p:txBody>
      </p:sp>
    </p:spTree>
    <p:extLst>
      <p:ext uri="{BB962C8B-B14F-4D97-AF65-F5344CB8AC3E}">
        <p14:creationId xmlns:p14="http://schemas.microsoft.com/office/powerpoint/2010/main" xmlns="" val="586485072"/>
      </p:ext>
    </p:extLst>
  </p:cSld>
  <p:clrMapOvr>
    <a:masterClrMapping/>
  </p:clrMapOvr>
  <p:transition/>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2FB0304-ED73-564C-874B-EC47A9C6E018}" type="slidenum">
              <a:rPr lang="en-US"/>
              <a:pPr/>
              <a:t>‹#›</a:t>
            </a:fld>
            <a:endParaRPr lang="en-US"/>
          </a:p>
        </p:txBody>
      </p:sp>
    </p:spTree>
    <p:extLst>
      <p:ext uri="{BB962C8B-B14F-4D97-AF65-F5344CB8AC3E}">
        <p14:creationId xmlns:p14="http://schemas.microsoft.com/office/powerpoint/2010/main" xmlns="" val="371229894"/>
      </p:ext>
    </p:extLst>
  </p:cSld>
  <p:clrMapOvr>
    <a:masterClrMapping/>
  </p:clrMapOvr>
  <p:transition/>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91" y="228603"/>
            <a:ext cx="2135187" cy="58705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9" y="228603"/>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1C6FFBC-148B-9B45-80F2-EA74E16B07EB}" type="slidenum">
              <a:rPr lang="en-US"/>
              <a:pPr/>
              <a:t>‹#›</a:t>
            </a:fld>
            <a:endParaRPr lang="en-US"/>
          </a:p>
        </p:txBody>
      </p:sp>
    </p:spTree>
    <p:extLst>
      <p:ext uri="{BB962C8B-B14F-4D97-AF65-F5344CB8AC3E}">
        <p14:creationId xmlns:p14="http://schemas.microsoft.com/office/powerpoint/2010/main" xmlns="" val="3209851715"/>
      </p:ext>
    </p:extLst>
  </p:cSld>
  <p:clrMapOvr>
    <a:masterClrMapping/>
  </p:clrMapOvr>
  <p:transition/>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F142E7F3-8333-9D4B-B9B1-84FF9654F5AD}" type="slidenum">
              <a:rPr lang="en-US"/>
              <a:pPr/>
              <a:t>‹#›</a:t>
            </a:fld>
            <a:endParaRPr lang="en-US"/>
          </a:p>
        </p:txBody>
      </p:sp>
    </p:spTree>
    <p:extLst>
      <p:ext uri="{BB962C8B-B14F-4D97-AF65-F5344CB8AC3E}">
        <p14:creationId xmlns:p14="http://schemas.microsoft.com/office/powerpoint/2010/main" xmlns="" val="77828227"/>
      </p:ext>
    </p:extLst>
  </p:cSld>
  <p:clrMapOvr>
    <a:masterClrMapping/>
  </p:clrMapOvr>
  <p:transition/>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8F4E047-BA96-2D4B-B8C3-7F356BAB4EE5}" type="slidenum">
              <a:rPr lang="en-US"/>
              <a:pPr/>
              <a:t>‹#›</a:t>
            </a:fld>
            <a:endParaRPr lang="en-US"/>
          </a:p>
        </p:txBody>
      </p:sp>
    </p:spTree>
    <p:extLst>
      <p:ext uri="{BB962C8B-B14F-4D97-AF65-F5344CB8AC3E}">
        <p14:creationId xmlns:p14="http://schemas.microsoft.com/office/powerpoint/2010/main" xmlns="" val="4196891163"/>
      </p:ext>
    </p:extLst>
  </p:cSld>
  <p:clrMapOvr>
    <a:masterClrMapping/>
  </p:clrMapOvr>
  <p:transition/>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83706740-2190-C049-962A-5F809A26DC1D}" type="slidenum">
              <a:rPr lang="en-US"/>
              <a:pPr/>
              <a:t>‹#›</a:t>
            </a:fld>
            <a:endParaRPr lang="en-US"/>
          </a:p>
        </p:txBody>
      </p:sp>
    </p:spTree>
    <p:extLst>
      <p:ext uri="{BB962C8B-B14F-4D97-AF65-F5344CB8AC3E}">
        <p14:creationId xmlns:p14="http://schemas.microsoft.com/office/powerpoint/2010/main" xmlns="" val="2595293368"/>
      </p:ext>
    </p:extLst>
  </p:cSld>
  <p:clrMapOvr>
    <a:masterClrMapping/>
  </p:clrMapOvr>
  <p:transition/>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274640"/>
            <a:ext cx="4038600" cy="585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74640"/>
            <a:ext cx="4038600" cy="585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AB73C460-7A12-0542-9F74-F7D08889631A}" type="slidenum">
              <a:rPr lang="en-US"/>
              <a:pPr/>
              <a:t>‹#›</a:t>
            </a:fld>
            <a:endParaRPr lang="en-US"/>
          </a:p>
        </p:txBody>
      </p:sp>
    </p:spTree>
    <p:extLst>
      <p:ext uri="{BB962C8B-B14F-4D97-AF65-F5344CB8AC3E}">
        <p14:creationId xmlns:p14="http://schemas.microsoft.com/office/powerpoint/2010/main" xmlns="" val="2361803838"/>
      </p:ext>
    </p:extLst>
  </p:cSld>
  <p:clrMapOvr>
    <a:masterClrMapping/>
  </p:clrMapOvr>
  <p:transition/>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1D49C115-FE2B-4748-AFF2-AF71CEB3DA3D}" type="slidenum">
              <a:rPr lang="en-US"/>
              <a:pPr/>
              <a:t>‹#›</a:t>
            </a:fld>
            <a:endParaRPr lang="en-US"/>
          </a:p>
        </p:txBody>
      </p:sp>
    </p:spTree>
    <p:extLst>
      <p:ext uri="{BB962C8B-B14F-4D97-AF65-F5344CB8AC3E}">
        <p14:creationId xmlns:p14="http://schemas.microsoft.com/office/powerpoint/2010/main" xmlns="" val="1263323662"/>
      </p:ext>
    </p:extLst>
  </p:cSld>
  <p:clrMapOvr>
    <a:masterClrMapping/>
  </p:clrMapOvr>
  <p:transition/>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FF8E7AB9-BC31-214F-9C1F-D5A2FC4FD351}" type="slidenum">
              <a:rPr lang="en-US"/>
              <a:pPr/>
              <a:t>‹#›</a:t>
            </a:fld>
            <a:endParaRPr lang="en-US"/>
          </a:p>
        </p:txBody>
      </p:sp>
    </p:spTree>
    <p:extLst>
      <p:ext uri="{BB962C8B-B14F-4D97-AF65-F5344CB8AC3E}">
        <p14:creationId xmlns:p14="http://schemas.microsoft.com/office/powerpoint/2010/main" xmlns="" val="2270998314"/>
      </p:ext>
    </p:extLst>
  </p:cSld>
  <p:clrMapOvr>
    <a:masterClrMapping/>
  </p:clrMapOvr>
  <p:transition/>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2C7D6F7-A37D-8646-877D-7EC39B392198}" type="slidenum">
              <a:rPr lang="en-US"/>
              <a:pPr/>
              <a:t>‹#›</a:t>
            </a:fld>
            <a:endParaRPr lang="en-US"/>
          </a:p>
        </p:txBody>
      </p:sp>
    </p:spTree>
    <p:extLst>
      <p:ext uri="{BB962C8B-B14F-4D97-AF65-F5344CB8AC3E}">
        <p14:creationId xmlns:p14="http://schemas.microsoft.com/office/powerpoint/2010/main" xmlns="" val="2641866008"/>
      </p:ext>
    </p:extLst>
  </p:cSld>
  <p:clrMapOvr>
    <a:masterClrMapping/>
  </p:clrMapOvr>
  <p:transition/>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5BDD857-9BD4-8A4A-B07B-1D7705968007}" type="slidenum">
              <a:rPr lang="en-US"/>
              <a:pPr/>
              <a:t>‹#›</a:t>
            </a:fld>
            <a:endParaRPr lang="en-US"/>
          </a:p>
        </p:txBody>
      </p:sp>
    </p:spTree>
    <p:extLst>
      <p:ext uri="{BB962C8B-B14F-4D97-AF65-F5344CB8AC3E}">
        <p14:creationId xmlns:p14="http://schemas.microsoft.com/office/powerpoint/2010/main" xmlns="" val="397527420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40D903C-4470-5C45-A344-36592A16F857}" type="slidenum">
              <a:rPr lang="en-US"/>
              <a:pPr/>
              <a:t>‹#›</a:t>
            </a:fld>
            <a:endParaRPr lang="en-US"/>
          </a:p>
        </p:txBody>
      </p:sp>
    </p:spTree>
    <p:extLst>
      <p:ext uri="{BB962C8B-B14F-4D97-AF65-F5344CB8AC3E}">
        <p14:creationId xmlns:p14="http://schemas.microsoft.com/office/powerpoint/2010/main" xmlns="" val="2382188023"/>
      </p:ext>
    </p:extLst>
  </p:cSld>
  <p:clrMapOvr>
    <a:masterClrMapping/>
  </p:clrMapOvr>
  <p:transition/>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15C8F1B-4A69-D243-BAAB-5AD6DE4971B8}" type="slidenum">
              <a:rPr lang="en-US"/>
              <a:pPr/>
              <a:t>‹#›</a:t>
            </a:fld>
            <a:endParaRPr lang="en-US"/>
          </a:p>
        </p:txBody>
      </p:sp>
    </p:spTree>
    <p:extLst>
      <p:ext uri="{BB962C8B-B14F-4D97-AF65-F5344CB8AC3E}">
        <p14:creationId xmlns:p14="http://schemas.microsoft.com/office/powerpoint/2010/main" xmlns="" val="3562934228"/>
      </p:ext>
    </p:extLst>
  </p:cSld>
  <p:clrMapOvr>
    <a:masterClrMapping/>
  </p:clrMapOvr>
  <p:transition/>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66A05B1-790E-6E4C-B2F2-1CCAB8F36E04}" type="slidenum">
              <a:rPr lang="en-US"/>
              <a:pPr/>
              <a:t>‹#›</a:t>
            </a:fld>
            <a:endParaRPr lang="en-US"/>
          </a:p>
        </p:txBody>
      </p:sp>
    </p:spTree>
    <p:extLst>
      <p:ext uri="{BB962C8B-B14F-4D97-AF65-F5344CB8AC3E}">
        <p14:creationId xmlns:p14="http://schemas.microsoft.com/office/powerpoint/2010/main" xmlns="" val="572670946"/>
      </p:ext>
    </p:extLst>
  </p:cSld>
  <p:clrMapOvr>
    <a:masterClrMapping/>
  </p:clrMapOvr>
  <p:transition/>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BE14FA1-0A77-874A-8AFE-60307BECF34C}" type="slidenum">
              <a:rPr lang="en-US"/>
              <a:pPr/>
              <a:t>‹#›</a:t>
            </a:fld>
            <a:endParaRPr lang="en-US"/>
          </a:p>
        </p:txBody>
      </p:sp>
    </p:spTree>
    <p:extLst>
      <p:ext uri="{BB962C8B-B14F-4D97-AF65-F5344CB8AC3E}">
        <p14:creationId xmlns:p14="http://schemas.microsoft.com/office/powerpoint/2010/main" xmlns="" val="1596801566"/>
      </p:ext>
    </p:extLst>
  </p:cSld>
  <p:clrMapOvr>
    <a:masterClrMapping/>
  </p:clrMapOvr>
  <p:transition/>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9EB6BF27-D349-9546-95A2-DB69C9983B6D}" type="slidenum">
              <a:rPr lang="en-US"/>
              <a:pPr/>
              <a:t>‹#›</a:t>
            </a:fld>
            <a:endParaRPr lang="en-US"/>
          </a:p>
        </p:txBody>
      </p:sp>
    </p:spTree>
    <p:extLst>
      <p:ext uri="{BB962C8B-B14F-4D97-AF65-F5344CB8AC3E}">
        <p14:creationId xmlns:p14="http://schemas.microsoft.com/office/powerpoint/2010/main" xmlns="" val="3753302193"/>
      </p:ext>
    </p:extLst>
  </p:cSld>
  <p:clrMapOvr>
    <a:masterClrMapping/>
  </p:clrMapOvr>
  <p:transition/>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E165F00-593F-0043-9896-98BB0C275701}" type="slidenum">
              <a:rPr lang="en-US"/>
              <a:pPr/>
              <a:t>‹#›</a:t>
            </a:fld>
            <a:endParaRPr lang="en-US"/>
          </a:p>
        </p:txBody>
      </p:sp>
    </p:spTree>
    <p:extLst>
      <p:ext uri="{BB962C8B-B14F-4D97-AF65-F5344CB8AC3E}">
        <p14:creationId xmlns:p14="http://schemas.microsoft.com/office/powerpoint/2010/main" xmlns="" val="2128671269"/>
      </p:ext>
    </p:extLst>
  </p:cSld>
  <p:clrMapOvr>
    <a:masterClrMapping/>
  </p:clrMapOvr>
  <p:transition/>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11EC22A-3A48-634A-9E5D-720074D47101}" type="slidenum">
              <a:rPr lang="en-US"/>
              <a:pPr/>
              <a:t>‹#›</a:t>
            </a:fld>
            <a:endParaRPr lang="en-US"/>
          </a:p>
        </p:txBody>
      </p:sp>
    </p:spTree>
    <p:extLst>
      <p:ext uri="{BB962C8B-B14F-4D97-AF65-F5344CB8AC3E}">
        <p14:creationId xmlns:p14="http://schemas.microsoft.com/office/powerpoint/2010/main" xmlns="" val="389242528"/>
      </p:ext>
    </p:extLst>
  </p:cSld>
  <p:clrMapOvr>
    <a:masterClrMapping/>
  </p:clrMapOvr>
  <p:transition/>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2020888"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74917" y="1676400"/>
            <a:ext cx="202088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6049774B-0A55-3743-BBB3-2D5A070A9B1A}" type="slidenum">
              <a:rPr lang="en-US"/>
              <a:pPr/>
              <a:t>‹#›</a:t>
            </a:fld>
            <a:endParaRPr lang="en-US"/>
          </a:p>
        </p:txBody>
      </p:sp>
    </p:spTree>
    <p:extLst>
      <p:ext uri="{BB962C8B-B14F-4D97-AF65-F5344CB8AC3E}">
        <p14:creationId xmlns:p14="http://schemas.microsoft.com/office/powerpoint/2010/main" xmlns="" val="3957219013"/>
      </p:ext>
    </p:extLst>
  </p:cSld>
  <p:clrMapOvr>
    <a:masterClrMapping/>
  </p:clrMapOvr>
  <p:transition/>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B12D5775-133D-CB41-B944-319528A90FE6}" type="slidenum">
              <a:rPr lang="en-US"/>
              <a:pPr/>
              <a:t>‹#›</a:t>
            </a:fld>
            <a:endParaRPr lang="en-US"/>
          </a:p>
        </p:txBody>
      </p:sp>
    </p:spTree>
    <p:extLst>
      <p:ext uri="{BB962C8B-B14F-4D97-AF65-F5344CB8AC3E}">
        <p14:creationId xmlns:p14="http://schemas.microsoft.com/office/powerpoint/2010/main" xmlns="" val="2043605330"/>
      </p:ext>
    </p:extLst>
  </p:cSld>
  <p:clrMapOvr>
    <a:masterClrMapping/>
  </p:clrMapOvr>
  <p:transition/>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4A12C41D-565A-9542-BE6D-A0BC9001ACC1}" type="slidenum">
              <a:rPr lang="en-US"/>
              <a:pPr/>
              <a:t>‹#›</a:t>
            </a:fld>
            <a:endParaRPr lang="en-US"/>
          </a:p>
        </p:txBody>
      </p:sp>
    </p:spTree>
    <p:extLst>
      <p:ext uri="{BB962C8B-B14F-4D97-AF65-F5344CB8AC3E}">
        <p14:creationId xmlns:p14="http://schemas.microsoft.com/office/powerpoint/2010/main" xmlns="" val="3570849846"/>
      </p:ext>
    </p:extLst>
  </p:cSld>
  <p:clrMapOvr>
    <a:masterClrMapping/>
  </p:clrMapOvr>
  <p:transition/>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1DBC7C8-8E21-4240-80DC-5F51BCFAD622}" type="slidenum">
              <a:rPr lang="en-US"/>
              <a:pPr/>
              <a:t>‹#›</a:t>
            </a:fld>
            <a:endParaRPr lang="en-US"/>
          </a:p>
        </p:txBody>
      </p:sp>
    </p:spTree>
    <p:extLst>
      <p:ext uri="{BB962C8B-B14F-4D97-AF65-F5344CB8AC3E}">
        <p14:creationId xmlns:p14="http://schemas.microsoft.com/office/powerpoint/2010/main" xmlns="" val="390615170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5DF03C9-A186-A747-BE68-049969AAA3A6}" type="slidenum">
              <a:rPr lang="en-US"/>
              <a:pPr/>
              <a:t>‹#›</a:t>
            </a:fld>
            <a:endParaRPr lang="en-US"/>
          </a:p>
        </p:txBody>
      </p:sp>
    </p:spTree>
    <p:extLst>
      <p:ext uri="{BB962C8B-B14F-4D97-AF65-F5344CB8AC3E}">
        <p14:creationId xmlns:p14="http://schemas.microsoft.com/office/powerpoint/2010/main" xmlns="" val="4061960898"/>
      </p:ext>
    </p:extLst>
  </p:cSld>
  <p:clrMapOvr>
    <a:masterClrMapping/>
  </p:clrMapOvr>
  <p:transition/>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BA087E6-9E83-9A4B-92D3-4720BDFA4DC5}" type="slidenum">
              <a:rPr lang="en-US"/>
              <a:pPr/>
              <a:t>‹#›</a:t>
            </a:fld>
            <a:endParaRPr lang="en-US"/>
          </a:p>
        </p:txBody>
      </p:sp>
    </p:spTree>
    <p:extLst>
      <p:ext uri="{BB962C8B-B14F-4D97-AF65-F5344CB8AC3E}">
        <p14:creationId xmlns:p14="http://schemas.microsoft.com/office/powerpoint/2010/main" xmlns="" val="3448892975"/>
      </p:ext>
    </p:extLst>
  </p:cSld>
  <p:clrMapOvr>
    <a:masterClrMapping/>
  </p:clrMapOvr>
  <p:transition/>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509CC15-9274-444A-9B9A-986E6E65A7C3}" type="slidenum">
              <a:rPr lang="en-US"/>
              <a:pPr/>
              <a:t>‹#›</a:t>
            </a:fld>
            <a:endParaRPr lang="en-US"/>
          </a:p>
        </p:txBody>
      </p:sp>
    </p:spTree>
    <p:extLst>
      <p:ext uri="{BB962C8B-B14F-4D97-AF65-F5344CB8AC3E}">
        <p14:creationId xmlns:p14="http://schemas.microsoft.com/office/powerpoint/2010/main" xmlns="" val="3997682056"/>
      </p:ext>
    </p:extLst>
  </p:cSld>
  <p:clrMapOvr>
    <a:masterClrMapping/>
  </p:clrMapOvr>
  <p:transition/>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54E8098-B25C-1E42-806B-C1EBB2E533C2}" type="slidenum">
              <a:rPr lang="en-US"/>
              <a:pPr/>
              <a:t>‹#›</a:t>
            </a:fld>
            <a:endParaRPr lang="en-US"/>
          </a:p>
        </p:txBody>
      </p:sp>
    </p:spTree>
    <p:extLst>
      <p:ext uri="{BB962C8B-B14F-4D97-AF65-F5344CB8AC3E}">
        <p14:creationId xmlns:p14="http://schemas.microsoft.com/office/powerpoint/2010/main" xmlns="" val="3939555256"/>
      </p:ext>
    </p:extLst>
  </p:cSld>
  <p:clrMapOvr>
    <a:masterClrMapping/>
  </p:clrMapOvr>
  <p:transition/>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106364"/>
            <a:ext cx="2127250" cy="67516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106364"/>
            <a:ext cx="6230938" cy="67516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EBC1993-FD26-C744-8B93-7EC780ADF691}" type="slidenum">
              <a:rPr lang="en-US"/>
              <a:pPr/>
              <a:t>‹#›</a:t>
            </a:fld>
            <a:endParaRPr lang="en-US"/>
          </a:p>
        </p:txBody>
      </p:sp>
    </p:spTree>
    <p:extLst>
      <p:ext uri="{BB962C8B-B14F-4D97-AF65-F5344CB8AC3E}">
        <p14:creationId xmlns:p14="http://schemas.microsoft.com/office/powerpoint/2010/main" xmlns="" val="1806644757"/>
      </p:ext>
    </p:extLst>
  </p:cSld>
  <p:clrMapOvr>
    <a:masterClrMapping/>
  </p:clrMapOvr>
  <p:transition/>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2E73E10C-3CCC-9D40-A85D-20429F533727}" type="slidenum">
              <a:rPr lang="en-US"/>
              <a:pPr/>
              <a:t>‹#›</a:t>
            </a:fld>
            <a:endParaRPr lang="en-US"/>
          </a:p>
        </p:txBody>
      </p:sp>
    </p:spTree>
    <p:extLst>
      <p:ext uri="{BB962C8B-B14F-4D97-AF65-F5344CB8AC3E}">
        <p14:creationId xmlns:p14="http://schemas.microsoft.com/office/powerpoint/2010/main" xmlns="" val="2636457862"/>
      </p:ext>
    </p:extLst>
  </p:cSld>
  <p:clrMapOvr>
    <a:masterClrMapping/>
  </p:clrMapOvr>
  <p:transition/>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D7374E0-6BCF-F444-91CA-588EBC22887A}" type="slidenum">
              <a:rPr lang="en-US"/>
              <a:pPr/>
              <a:t>‹#›</a:t>
            </a:fld>
            <a:endParaRPr lang="en-US"/>
          </a:p>
        </p:txBody>
      </p:sp>
    </p:spTree>
    <p:extLst>
      <p:ext uri="{BB962C8B-B14F-4D97-AF65-F5344CB8AC3E}">
        <p14:creationId xmlns:p14="http://schemas.microsoft.com/office/powerpoint/2010/main" xmlns="" val="3643465929"/>
      </p:ext>
    </p:extLst>
  </p:cSld>
  <p:clrMapOvr>
    <a:masterClrMapping/>
  </p:clrMapOvr>
  <p:transition/>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93BAC41-482F-6245-A3B4-D0AB05670683}" type="slidenum">
              <a:rPr lang="en-US"/>
              <a:pPr/>
              <a:t>‹#›</a:t>
            </a:fld>
            <a:endParaRPr lang="en-US"/>
          </a:p>
        </p:txBody>
      </p:sp>
    </p:spTree>
    <p:extLst>
      <p:ext uri="{BB962C8B-B14F-4D97-AF65-F5344CB8AC3E}">
        <p14:creationId xmlns:p14="http://schemas.microsoft.com/office/powerpoint/2010/main" xmlns="" val="244224806"/>
      </p:ext>
    </p:extLst>
  </p:cSld>
  <p:clrMapOvr>
    <a:masterClrMapping/>
  </p:clrMapOvr>
  <p:transition/>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8775AC74-DDCC-B744-AA59-B0B7F46E7728}" type="slidenum">
              <a:rPr lang="en-US"/>
              <a:pPr/>
              <a:t>‹#›</a:t>
            </a:fld>
            <a:endParaRPr lang="en-US"/>
          </a:p>
        </p:txBody>
      </p:sp>
    </p:spTree>
    <p:extLst>
      <p:ext uri="{BB962C8B-B14F-4D97-AF65-F5344CB8AC3E}">
        <p14:creationId xmlns:p14="http://schemas.microsoft.com/office/powerpoint/2010/main" xmlns="" val="3371780969"/>
      </p:ext>
    </p:extLst>
  </p:cSld>
  <p:clrMapOvr>
    <a:masterClrMapping/>
  </p:clrMapOvr>
  <p:transition/>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C6E01EB0-8EE8-DE49-A481-3F035566C4D5}" type="slidenum">
              <a:rPr lang="en-US"/>
              <a:pPr/>
              <a:t>‹#›</a:t>
            </a:fld>
            <a:endParaRPr lang="en-US"/>
          </a:p>
        </p:txBody>
      </p:sp>
    </p:spTree>
    <p:extLst>
      <p:ext uri="{BB962C8B-B14F-4D97-AF65-F5344CB8AC3E}">
        <p14:creationId xmlns:p14="http://schemas.microsoft.com/office/powerpoint/2010/main" xmlns="" val="2868951673"/>
      </p:ext>
    </p:extLst>
  </p:cSld>
  <p:clrMapOvr>
    <a:masterClrMapping/>
  </p:clrMapOvr>
  <p:transition/>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0229AA00-6BE8-244A-9EA4-0B8523CA48A8}" type="slidenum">
              <a:rPr lang="en-US"/>
              <a:pPr/>
              <a:t>‹#›</a:t>
            </a:fld>
            <a:endParaRPr lang="en-US"/>
          </a:p>
        </p:txBody>
      </p:sp>
    </p:spTree>
    <p:extLst>
      <p:ext uri="{BB962C8B-B14F-4D97-AF65-F5344CB8AC3E}">
        <p14:creationId xmlns:p14="http://schemas.microsoft.com/office/powerpoint/2010/main" xmlns="" val="2720359111"/>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2020888"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74917" y="1676400"/>
            <a:ext cx="202088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C40F0A7C-85AB-914B-B7D1-CB22C9DAA930}" type="slidenum">
              <a:rPr lang="en-US"/>
              <a:pPr/>
              <a:t>‹#›</a:t>
            </a:fld>
            <a:endParaRPr lang="en-US"/>
          </a:p>
        </p:txBody>
      </p:sp>
    </p:spTree>
    <p:extLst>
      <p:ext uri="{BB962C8B-B14F-4D97-AF65-F5344CB8AC3E}">
        <p14:creationId xmlns:p14="http://schemas.microsoft.com/office/powerpoint/2010/main" xmlns="" val="3665997943"/>
      </p:ext>
    </p:extLst>
  </p:cSld>
  <p:clrMapOvr>
    <a:masterClrMapping/>
  </p:clrMapOvr>
  <p:transition/>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93E4680-31E6-7942-B376-2561CD0529D0}" type="slidenum">
              <a:rPr lang="en-US"/>
              <a:pPr/>
              <a:t>‹#›</a:t>
            </a:fld>
            <a:endParaRPr lang="en-US"/>
          </a:p>
        </p:txBody>
      </p:sp>
    </p:spTree>
    <p:extLst>
      <p:ext uri="{BB962C8B-B14F-4D97-AF65-F5344CB8AC3E}">
        <p14:creationId xmlns:p14="http://schemas.microsoft.com/office/powerpoint/2010/main" xmlns="" val="823018694"/>
      </p:ext>
    </p:extLst>
  </p:cSld>
  <p:clrMapOvr>
    <a:masterClrMapping/>
  </p:clrMapOvr>
  <p:transition/>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9AC3877-AFA7-8243-8AE9-A4FA62DA2CEE}" type="slidenum">
              <a:rPr lang="en-US"/>
              <a:pPr/>
              <a:t>‹#›</a:t>
            </a:fld>
            <a:endParaRPr lang="en-US"/>
          </a:p>
        </p:txBody>
      </p:sp>
    </p:spTree>
    <p:extLst>
      <p:ext uri="{BB962C8B-B14F-4D97-AF65-F5344CB8AC3E}">
        <p14:creationId xmlns:p14="http://schemas.microsoft.com/office/powerpoint/2010/main" xmlns="" val="541586608"/>
      </p:ext>
    </p:extLst>
  </p:cSld>
  <p:clrMapOvr>
    <a:masterClrMapping/>
  </p:clrMapOvr>
  <p:transition/>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719BAF7-A6E6-8745-9D7D-9165763FD4C8}" type="slidenum">
              <a:rPr lang="en-US"/>
              <a:pPr/>
              <a:t>‹#›</a:t>
            </a:fld>
            <a:endParaRPr lang="en-US"/>
          </a:p>
        </p:txBody>
      </p:sp>
    </p:spTree>
    <p:extLst>
      <p:ext uri="{BB962C8B-B14F-4D97-AF65-F5344CB8AC3E}">
        <p14:creationId xmlns:p14="http://schemas.microsoft.com/office/powerpoint/2010/main" xmlns="" val="1186629255"/>
      </p:ext>
    </p:extLst>
  </p:cSld>
  <p:clrMapOvr>
    <a:masterClrMapping/>
  </p:clrMapOvr>
  <p:transition/>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75DF8C8-815E-0740-A3B6-BF2FF672402A}" type="slidenum">
              <a:rPr lang="en-US"/>
              <a:pPr/>
              <a:t>‹#›</a:t>
            </a:fld>
            <a:endParaRPr lang="en-US"/>
          </a:p>
        </p:txBody>
      </p:sp>
    </p:spTree>
    <p:extLst>
      <p:ext uri="{BB962C8B-B14F-4D97-AF65-F5344CB8AC3E}">
        <p14:creationId xmlns:p14="http://schemas.microsoft.com/office/powerpoint/2010/main" xmlns="" val="2792638275"/>
      </p:ext>
    </p:extLst>
  </p:cSld>
  <p:clrMapOvr>
    <a:masterClrMapping/>
  </p:clrMapOvr>
  <p:transition/>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0"/>
            <a:ext cx="211455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0"/>
            <a:ext cx="619125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93F61C3-E6D7-0B46-BA9B-77CE19F0A0CE}" type="slidenum">
              <a:rPr lang="en-US"/>
              <a:pPr/>
              <a:t>‹#›</a:t>
            </a:fld>
            <a:endParaRPr lang="en-US"/>
          </a:p>
        </p:txBody>
      </p:sp>
    </p:spTree>
    <p:extLst>
      <p:ext uri="{BB962C8B-B14F-4D97-AF65-F5344CB8AC3E}">
        <p14:creationId xmlns:p14="http://schemas.microsoft.com/office/powerpoint/2010/main" xmlns="" val="2113531432"/>
      </p:ext>
    </p:extLst>
  </p:cSld>
  <p:clrMapOvr>
    <a:masterClrMapping/>
  </p:clrMapOvr>
  <p:transition/>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C2A36DA2-51CB-6240-91DC-224E44723F34}" type="slidenum">
              <a:rPr lang="en-US"/>
              <a:pPr/>
              <a:t>‹#›</a:t>
            </a:fld>
            <a:endParaRPr lang="en-US"/>
          </a:p>
        </p:txBody>
      </p:sp>
    </p:spTree>
    <p:extLst>
      <p:ext uri="{BB962C8B-B14F-4D97-AF65-F5344CB8AC3E}">
        <p14:creationId xmlns:p14="http://schemas.microsoft.com/office/powerpoint/2010/main" xmlns="" val="3666385785"/>
      </p:ext>
    </p:extLst>
  </p:cSld>
  <p:clrMapOvr>
    <a:masterClrMapping/>
  </p:clrMapOvr>
  <p:transition/>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AC61DBE-296D-A448-B878-619E8D8CA0A3}" type="slidenum">
              <a:rPr lang="en-US"/>
              <a:pPr/>
              <a:t>‹#›</a:t>
            </a:fld>
            <a:endParaRPr lang="en-US"/>
          </a:p>
        </p:txBody>
      </p:sp>
    </p:spTree>
    <p:extLst>
      <p:ext uri="{BB962C8B-B14F-4D97-AF65-F5344CB8AC3E}">
        <p14:creationId xmlns:p14="http://schemas.microsoft.com/office/powerpoint/2010/main" xmlns="" val="2462440331"/>
      </p:ext>
    </p:extLst>
  </p:cSld>
  <p:clrMapOvr>
    <a:masterClrMapping/>
  </p:clrMapOvr>
  <p:transition/>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A2F02312-E901-7141-B187-1493075E90B3}" type="slidenum">
              <a:rPr lang="en-US"/>
              <a:pPr/>
              <a:t>‹#›</a:t>
            </a:fld>
            <a:endParaRPr lang="en-US"/>
          </a:p>
        </p:txBody>
      </p:sp>
    </p:spTree>
    <p:extLst>
      <p:ext uri="{BB962C8B-B14F-4D97-AF65-F5344CB8AC3E}">
        <p14:creationId xmlns:p14="http://schemas.microsoft.com/office/powerpoint/2010/main" xmlns="" val="1247688913"/>
      </p:ext>
    </p:extLst>
  </p:cSld>
  <p:clrMapOvr>
    <a:masterClrMapping/>
  </p:clrMapOvr>
  <p:transition/>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2020888"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74917" y="1676400"/>
            <a:ext cx="202088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80394042-9B04-E843-A166-1BF9C77F48E4}" type="slidenum">
              <a:rPr lang="en-US"/>
              <a:pPr/>
              <a:t>‹#›</a:t>
            </a:fld>
            <a:endParaRPr lang="en-US"/>
          </a:p>
        </p:txBody>
      </p:sp>
    </p:spTree>
    <p:extLst>
      <p:ext uri="{BB962C8B-B14F-4D97-AF65-F5344CB8AC3E}">
        <p14:creationId xmlns:p14="http://schemas.microsoft.com/office/powerpoint/2010/main" xmlns="" val="1937183049"/>
      </p:ext>
    </p:extLst>
  </p:cSld>
  <p:clrMapOvr>
    <a:masterClrMapping/>
  </p:clrMapOvr>
  <p:transition/>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1588BDE-1427-BD4D-8B4C-8E2B915D7297}" type="slidenum">
              <a:rPr lang="en-US"/>
              <a:pPr/>
              <a:t>‹#›</a:t>
            </a:fld>
            <a:endParaRPr lang="en-US"/>
          </a:p>
        </p:txBody>
      </p:sp>
    </p:spTree>
    <p:extLst>
      <p:ext uri="{BB962C8B-B14F-4D97-AF65-F5344CB8AC3E}">
        <p14:creationId xmlns:p14="http://schemas.microsoft.com/office/powerpoint/2010/main" xmlns="" val="140873393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DD18C040-A3C0-5A4C-836D-EDE58FC3D43A}" type="slidenum">
              <a:rPr lang="en-US"/>
              <a:pPr/>
              <a:t>‹#›</a:t>
            </a:fld>
            <a:endParaRPr lang="en-US"/>
          </a:p>
        </p:txBody>
      </p:sp>
    </p:spTree>
    <p:extLst>
      <p:ext uri="{BB962C8B-B14F-4D97-AF65-F5344CB8AC3E}">
        <p14:creationId xmlns:p14="http://schemas.microsoft.com/office/powerpoint/2010/main" xmlns="" val="128494583"/>
      </p:ext>
    </p:extLst>
  </p:cSld>
  <p:clrMapOvr>
    <a:masterClrMapping/>
  </p:clrMapOvr>
  <p:transition/>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B6C989A1-5304-1A43-ADB8-C141EF8B0135}" type="slidenum">
              <a:rPr lang="en-US"/>
              <a:pPr/>
              <a:t>‹#›</a:t>
            </a:fld>
            <a:endParaRPr lang="en-US"/>
          </a:p>
        </p:txBody>
      </p:sp>
    </p:spTree>
    <p:extLst>
      <p:ext uri="{BB962C8B-B14F-4D97-AF65-F5344CB8AC3E}">
        <p14:creationId xmlns:p14="http://schemas.microsoft.com/office/powerpoint/2010/main" xmlns="" val="2426589055"/>
      </p:ext>
    </p:extLst>
  </p:cSld>
  <p:clrMapOvr>
    <a:masterClrMapping/>
  </p:clrMapOvr>
  <p:transition/>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25F661D-EE73-1A48-8BD7-7D661E1D004A}" type="slidenum">
              <a:rPr lang="en-US"/>
              <a:pPr/>
              <a:t>‹#›</a:t>
            </a:fld>
            <a:endParaRPr lang="en-US"/>
          </a:p>
        </p:txBody>
      </p:sp>
    </p:spTree>
    <p:extLst>
      <p:ext uri="{BB962C8B-B14F-4D97-AF65-F5344CB8AC3E}">
        <p14:creationId xmlns:p14="http://schemas.microsoft.com/office/powerpoint/2010/main" xmlns="" val="1305826374"/>
      </p:ext>
    </p:extLst>
  </p:cSld>
  <p:clrMapOvr>
    <a:masterClrMapping/>
  </p:clrMapOvr>
  <p:transition/>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3198550-128A-284E-8A41-3DEB6423F47B}" type="slidenum">
              <a:rPr lang="en-US"/>
              <a:pPr/>
              <a:t>‹#›</a:t>
            </a:fld>
            <a:endParaRPr lang="en-US"/>
          </a:p>
        </p:txBody>
      </p:sp>
    </p:spTree>
    <p:extLst>
      <p:ext uri="{BB962C8B-B14F-4D97-AF65-F5344CB8AC3E}">
        <p14:creationId xmlns:p14="http://schemas.microsoft.com/office/powerpoint/2010/main" xmlns="" val="3213551695"/>
      </p:ext>
    </p:extLst>
  </p:cSld>
  <p:clrMapOvr>
    <a:masterClrMapping/>
  </p:clrMapOvr>
  <p:transition/>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95834BF-C9E5-C443-9BF0-E24DA76404AF}" type="slidenum">
              <a:rPr lang="en-US"/>
              <a:pPr/>
              <a:t>‹#›</a:t>
            </a:fld>
            <a:endParaRPr lang="en-US"/>
          </a:p>
        </p:txBody>
      </p:sp>
    </p:spTree>
    <p:extLst>
      <p:ext uri="{BB962C8B-B14F-4D97-AF65-F5344CB8AC3E}">
        <p14:creationId xmlns:p14="http://schemas.microsoft.com/office/powerpoint/2010/main" xmlns="" val="4055027791"/>
      </p:ext>
    </p:extLst>
  </p:cSld>
  <p:clrMapOvr>
    <a:masterClrMapping/>
  </p:clrMapOvr>
  <p:transition/>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113624-DA35-F744-9F77-ECFD5B713DEB}" type="slidenum">
              <a:rPr lang="en-US"/>
              <a:pPr/>
              <a:t>‹#›</a:t>
            </a:fld>
            <a:endParaRPr lang="en-US"/>
          </a:p>
        </p:txBody>
      </p:sp>
    </p:spTree>
    <p:extLst>
      <p:ext uri="{BB962C8B-B14F-4D97-AF65-F5344CB8AC3E}">
        <p14:creationId xmlns:p14="http://schemas.microsoft.com/office/powerpoint/2010/main" xmlns="" val="89743412"/>
      </p:ext>
    </p:extLst>
  </p:cSld>
  <p:clrMapOvr>
    <a:masterClrMapping/>
  </p:clrMapOvr>
  <p:transition/>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106364"/>
            <a:ext cx="2127250" cy="67516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106364"/>
            <a:ext cx="6230938" cy="67516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ADC3FD0-7BE4-6740-8BF1-0709F98FD448}" type="slidenum">
              <a:rPr lang="en-US"/>
              <a:pPr/>
              <a:t>‹#›</a:t>
            </a:fld>
            <a:endParaRPr lang="en-US"/>
          </a:p>
        </p:txBody>
      </p:sp>
    </p:spTree>
    <p:extLst>
      <p:ext uri="{BB962C8B-B14F-4D97-AF65-F5344CB8AC3E}">
        <p14:creationId xmlns:p14="http://schemas.microsoft.com/office/powerpoint/2010/main" xmlns="" val="713024258"/>
      </p:ext>
    </p:extLst>
  </p:cSld>
  <p:clrMapOvr>
    <a:masterClrMapping/>
  </p:clrMapOvr>
  <p:transition/>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FC61EC6E-84DA-A74D-ABCF-4E8E6401A699}" type="slidenum">
              <a:rPr lang="en-US"/>
              <a:pPr/>
              <a:t>‹#›</a:t>
            </a:fld>
            <a:endParaRPr lang="en-US"/>
          </a:p>
        </p:txBody>
      </p:sp>
    </p:spTree>
    <p:extLst>
      <p:ext uri="{BB962C8B-B14F-4D97-AF65-F5344CB8AC3E}">
        <p14:creationId xmlns:p14="http://schemas.microsoft.com/office/powerpoint/2010/main" xmlns="" val="186369256"/>
      </p:ext>
    </p:extLst>
  </p:cSld>
  <p:clrMapOvr>
    <a:masterClrMapping/>
  </p:clrMapOvr>
  <p:transition/>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93A54FA-7FA8-B840-AC39-752246DDF557}" type="slidenum">
              <a:rPr lang="en-US"/>
              <a:pPr/>
              <a:t>‹#›</a:t>
            </a:fld>
            <a:endParaRPr lang="en-US"/>
          </a:p>
        </p:txBody>
      </p:sp>
    </p:spTree>
    <p:extLst>
      <p:ext uri="{BB962C8B-B14F-4D97-AF65-F5344CB8AC3E}">
        <p14:creationId xmlns:p14="http://schemas.microsoft.com/office/powerpoint/2010/main" xmlns="" val="3952976691"/>
      </p:ext>
    </p:extLst>
  </p:cSld>
  <p:clrMapOvr>
    <a:masterClrMapping/>
  </p:clrMapOvr>
  <p:transition/>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4709B95A-F8DF-0B4B-ABE1-ECF70123633C}" type="slidenum">
              <a:rPr lang="en-US"/>
              <a:pPr/>
              <a:t>‹#›</a:t>
            </a:fld>
            <a:endParaRPr lang="en-US"/>
          </a:p>
        </p:txBody>
      </p:sp>
    </p:spTree>
    <p:extLst>
      <p:ext uri="{BB962C8B-B14F-4D97-AF65-F5344CB8AC3E}">
        <p14:creationId xmlns:p14="http://schemas.microsoft.com/office/powerpoint/2010/main" xmlns="" val="4001860261"/>
      </p:ext>
    </p:extLst>
  </p:cSld>
  <p:clrMapOvr>
    <a:masterClrMapping/>
  </p:clrMapOvr>
  <p:transition/>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2020888"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74917" y="1676400"/>
            <a:ext cx="202088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47371F46-0357-2943-A5C6-FA83C4F1C710}" type="slidenum">
              <a:rPr lang="en-US"/>
              <a:pPr/>
              <a:t>‹#›</a:t>
            </a:fld>
            <a:endParaRPr lang="en-US"/>
          </a:p>
        </p:txBody>
      </p:sp>
    </p:spTree>
    <p:extLst>
      <p:ext uri="{BB962C8B-B14F-4D97-AF65-F5344CB8AC3E}">
        <p14:creationId xmlns:p14="http://schemas.microsoft.com/office/powerpoint/2010/main" xmlns="" val="199813961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868795D0-44DA-CD44-B8BF-A8BFAB1F398F}" type="slidenum">
              <a:rPr lang="en-US"/>
              <a:pPr/>
              <a:t>‹#›</a:t>
            </a:fld>
            <a:endParaRPr lang="en-US"/>
          </a:p>
        </p:txBody>
      </p:sp>
    </p:spTree>
    <p:extLst>
      <p:ext uri="{BB962C8B-B14F-4D97-AF65-F5344CB8AC3E}">
        <p14:creationId xmlns:p14="http://schemas.microsoft.com/office/powerpoint/2010/main" xmlns="" val="3268467068"/>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1B2CF0BC-2C9B-4941-BA6D-47A193ACECAF}" type="slidenum">
              <a:rPr lang="en-US"/>
              <a:pPr/>
              <a:t>‹#›</a:t>
            </a:fld>
            <a:endParaRPr lang="en-US"/>
          </a:p>
        </p:txBody>
      </p:sp>
    </p:spTree>
    <p:extLst>
      <p:ext uri="{BB962C8B-B14F-4D97-AF65-F5344CB8AC3E}">
        <p14:creationId xmlns:p14="http://schemas.microsoft.com/office/powerpoint/2010/main" xmlns="" val="4256135637"/>
      </p:ext>
    </p:extLst>
  </p:cSld>
  <p:clrMapOvr>
    <a:masterClrMapping/>
  </p:clrMapOvr>
  <p:transition/>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4FDD2732-1203-9143-ACB9-2E223D610BF6}" type="slidenum">
              <a:rPr lang="en-US"/>
              <a:pPr/>
              <a:t>‹#›</a:t>
            </a:fld>
            <a:endParaRPr lang="en-US"/>
          </a:p>
        </p:txBody>
      </p:sp>
    </p:spTree>
    <p:extLst>
      <p:ext uri="{BB962C8B-B14F-4D97-AF65-F5344CB8AC3E}">
        <p14:creationId xmlns:p14="http://schemas.microsoft.com/office/powerpoint/2010/main" xmlns="" val="3295477534"/>
      </p:ext>
    </p:extLst>
  </p:cSld>
  <p:clrMapOvr>
    <a:masterClrMapping/>
  </p:clrMapOvr>
  <p:transition/>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4015D98A-0D77-204D-94F2-CCD8C83B062A}" type="slidenum">
              <a:rPr lang="en-US"/>
              <a:pPr/>
              <a:t>‹#›</a:t>
            </a:fld>
            <a:endParaRPr lang="en-US"/>
          </a:p>
        </p:txBody>
      </p:sp>
    </p:spTree>
    <p:extLst>
      <p:ext uri="{BB962C8B-B14F-4D97-AF65-F5344CB8AC3E}">
        <p14:creationId xmlns:p14="http://schemas.microsoft.com/office/powerpoint/2010/main" xmlns="" val="3904535486"/>
      </p:ext>
    </p:extLst>
  </p:cSld>
  <p:clrMapOvr>
    <a:masterClrMapping/>
  </p:clrMapOvr>
  <p:transition/>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A297E1A-86BB-A54F-BFB0-750C46A1620A}" type="slidenum">
              <a:rPr lang="en-US"/>
              <a:pPr/>
              <a:t>‹#›</a:t>
            </a:fld>
            <a:endParaRPr lang="en-US"/>
          </a:p>
        </p:txBody>
      </p:sp>
    </p:spTree>
    <p:extLst>
      <p:ext uri="{BB962C8B-B14F-4D97-AF65-F5344CB8AC3E}">
        <p14:creationId xmlns:p14="http://schemas.microsoft.com/office/powerpoint/2010/main" xmlns="" val="2665737125"/>
      </p:ext>
    </p:extLst>
  </p:cSld>
  <p:clrMapOvr>
    <a:masterClrMapping/>
  </p:clrMapOvr>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19C7044-37AB-5442-9BA8-8EE9C54BDAA0}" type="slidenum">
              <a:rPr lang="en-US"/>
              <a:pPr/>
              <a:t>‹#›</a:t>
            </a:fld>
            <a:endParaRPr lang="en-US"/>
          </a:p>
        </p:txBody>
      </p:sp>
    </p:spTree>
    <p:extLst>
      <p:ext uri="{BB962C8B-B14F-4D97-AF65-F5344CB8AC3E}">
        <p14:creationId xmlns:p14="http://schemas.microsoft.com/office/powerpoint/2010/main" xmlns="" val="1924548060"/>
      </p:ext>
    </p:extLst>
  </p:cSld>
  <p:clrMapOvr>
    <a:masterClrMapping/>
  </p:clrMapOvr>
  <p:transition/>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A6CC738-A632-344A-B87D-52AF50AB8630}" type="slidenum">
              <a:rPr lang="en-US"/>
              <a:pPr/>
              <a:t>‹#›</a:t>
            </a:fld>
            <a:endParaRPr lang="en-US"/>
          </a:p>
        </p:txBody>
      </p:sp>
    </p:spTree>
    <p:extLst>
      <p:ext uri="{BB962C8B-B14F-4D97-AF65-F5344CB8AC3E}">
        <p14:creationId xmlns:p14="http://schemas.microsoft.com/office/powerpoint/2010/main" xmlns="" val="2553934683"/>
      </p:ext>
    </p:extLst>
  </p:cSld>
  <p:clrMapOvr>
    <a:masterClrMapping/>
  </p:clrMapOvr>
  <p:transition/>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4995B79-76CB-7C43-8B22-3B24B4F96176}" type="slidenum">
              <a:rPr lang="en-US"/>
              <a:pPr/>
              <a:t>‹#›</a:t>
            </a:fld>
            <a:endParaRPr lang="en-US"/>
          </a:p>
        </p:txBody>
      </p:sp>
    </p:spTree>
    <p:extLst>
      <p:ext uri="{BB962C8B-B14F-4D97-AF65-F5344CB8AC3E}">
        <p14:creationId xmlns:p14="http://schemas.microsoft.com/office/powerpoint/2010/main" xmlns="" val="3025827251"/>
      </p:ext>
    </p:extLst>
  </p:cSld>
  <p:clrMapOvr>
    <a:masterClrMapping/>
  </p:clrMapOvr>
  <p:transition/>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106364"/>
            <a:ext cx="2127250" cy="67516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106364"/>
            <a:ext cx="6230938" cy="67516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C80A6B2-FFDA-774C-A61A-F804A4695579}" type="slidenum">
              <a:rPr lang="en-US"/>
              <a:pPr/>
              <a:t>‹#›</a:t>
            </a:fld>
            <a:endParaRPr lang="en-US"/>
          </a:p>
        </p:txBody>
      </p:sp>
    </p:spTree>
    <p:extLst>
      <p:ext uri="{BB962C8B-B14F-4D97-AF65-F5344CB8AC3E}">
        <p14:creationId xmlns:p14="http://schemas.microsoft.com/office/powerpoint/2010/main" xmlns="" val="3935508913"/>
      </p:ext>
    </p:extLst>
  </p:cSld>
  <p:clrMapOvr>
    <a:masterClrMapping/>
  </p:clrMapOvr>
  <p:transition/>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C05A0588-3FD1-C845-BAD8-1C66A28F6572}" type="slidenum">
              <a:rPr lang="en-US"/>
              <a:pPr/>
              <a:t>‹#›</a:t>
            </a:fld>
            <a:endParaRPr lang="en-US"/>
          </a:p>
        </p:txBody>
      </p:sp>
    </p:spTree>
    <p:extLst>
      <p:ext uri="{BB962C8B-B14F-4D97-AF65-F5344CB8AC3E}">
        <p14:creationId xmlns:p14="http://schemas.microsoft.com/office/powerpoint/2010/main" xmlns="" val="3133317835"/>
      </p:ext>
    </p:extLst>
  </p:cSld>
  <p:clrMapOvr>
    <a:masterClrMapping/>
  </p:clrMapOvr>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8E9FDB4-42A7-CB42-8760-C146F0E1C8EC}" type="slidenum">
              <a:rPr lang="en-US"/>
              <a:pPr/>
              <a:t>‹#›</a:t>
            </a:fld>
            <a:endParaRPr lang="en-US"/>
          </a:p>
        </p:txBody>
      </p:sp>
    </p:spTree>
    <p:extLst>
      <p:ext uri="{BB962C8B-B14F-4D97-AF65-F5344CB8AC3E}">
        <p14:creationId xmlns:p14="http://schemas.microsoft.com/office/powerpoint/2010/main" xmlns="" val="3657103639"/>
      </p:ext>
    </p:extLst>
  </p:cSld>
  <p:clrMapOvr>
    <a:masterClrMapping/>
  </p:clrMapOvr>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7EC03FD9-C029-434C-9A18-29D6C7EABEBA}" type="slidenum">
              <a:rPr lang="en-US"/>
              <a:pPr/>
              <a:t>‹#›</a:t>
            </a:fld>
            <a:endParaRPr lang="en-US"/>
          </a:p>
        </p:txBody>
      </p:sp>
    </p:spTree>
    <p:extLst>
      <p:ext uri="{BB962C8B-B14F-4D97-AF65-F5344CB8AC3E}">
        <p14:creationId xmlns:p14="http://schemas.microsoft.com/office/powerpoint/2010/main" xmlns="" val="8235278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3AB82B7-E062-3E4E-A038-A2D80FEB75B7}" type="slidenum">
              <a:rPr lang="en-US"/>
              <a:pPr/>
              <a:t>‹#›</a:t>
            </a:fld>
            <a:endParaRPr lang="en-US"/>
          </a:p>
        </p:txBody>
      </p:sp>
    </p:spTree>
    <p:extLst>
      <p:ext uri="{BB962C8B-B14F-4D97-AF65-F5344CB8AC3E}">
        <p14:creationId xmlns:p14="http://schemas.microsoft.com/office/powerpoint/2010/main" xmlns="" val="2666385750"/>
      </p:ext>
    </p:extLst>
  </p:cSld>
  <p:clrMapOvr>
    <a:masterClrMapping/>
  </p:clrMapOvr>
  <p:transition/>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2020888"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74917" y="1676400"/>
            <a:ext cx="202088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9933C01C-D8C6-DD44-93A8-2FBE20C80CB1}" type="slidenum">
              <a:rPr lang="en-US"/>
              <a:pPr/>
              <a:t>‹#›</a:t>
            </a:fld>
            <a:endParaRPr lang="en-US"/>
          </a:p>
        </p:txBody>
      </p:sp>
    </p:spTree>
    <p:extLst>
      <p:ext uri="{BB962C8B-B14F-4D97-AF65-F5344CB8AC3E}">
        <p14:creationId xmlns:p14="http://schemas.microsoft.com/office/powerpoint/2010/main" xmlns="" val="1309193503"/>
      </p:ext>
    </p:extLst>
  </p:cSld>
  <p:clrMapOvr>
    <a:masterClrMapping/>
  </p:clrMapOvr>
  <p:transition/>
</p:sldLayout>
</file>

<file path=ppt/slideLayouts/slideLayout5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874E8AE-EC68-CD46-A927-9C51E55E0C31}" type="slidenum">
              <a:rPr lang="en-US"/>
              <a:pPr/>
              <a:t>‹#›</a:t>
            </a:fld>
            <a:endParaRPr lang="en-US"/>
          </a:p>
        </p:txBody>
      </p:sp>
    </p:spTree>
    <p:extLst>
      <p:ext uri="{BB962C8B-B14F-4D97-AF65-F5344CB8AC3E}">
        <p14:creationId xmlns:p14="http://schemas.microsoft.com/office/powerpoint/2010/main" xmlns="" val="1700690289"/>
      </p:ext>
    </p:extLst>
  </p:cSld>
  <p:clrMapOvr>
    <a:masterClrMapping/>
  </p:clrMapOvr>
  <p:transition/>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17D278B1-80A8-2949-A614-4E5E0A13FC11}" type="slidenum">
              <a:rPr lang="en-US"/>
              <a:pPr/>
              <a:t>‹#›</a:t>
            </a:fld>
            <a:endParaRPr lang="en-US"/>
          </a:p>
        </p:txBody>
      </p:sp>
    </p:spTree>
    <p:extLst>
      <p:ext uri="{BB962C8B-B14F-4D97-AF65-F5344CB8AC3E}">
        <p14:creationId xmlns:p14="http://schemas.microsoft.com/office/powerpoint/2010/main" xmlns="" val="514541933"/>
      </p:ext>
    </p:extLst>
  </p:cSld>
  <p:clrMapOvr>
    <a:masterClrMapping/>
  </p:clrMapOvr>
  <p:transition/>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8BEED97-D625-AB41-A121-CE13C9768325}" type="slidenum">
              <a:rPr lang="en-US"/>
              <a:pPr/>
              <a:t>‹#›</a:t>
            </a:fld>
            <a:endParaRPr lang="en-US"/>
          </a:p>
        </p:txBody>
      </p:sp>
    </p:spTree>
    <p:extLst>
      <p:ext uri="{BB962C8B-B14F-4D97-AF65-F5344CB8AC3E}">
        <p14:creationId xmlns:p14="http://schemas.microsoft.com/office/powerpoint/2010/main" xmlns="" val="47523527"/>
      </p:ext>
    </p:extLst>
  </p:cSld>
  <p:clrMapOvr>
    <a:masterClrMapping/>
  </p:clrMapOvr>
  <p:transition/>
</p:sldLayout>
</file>

<file path=ppt/slideLayouts/slideLayout5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16AFAEA-85F7-8F43-A7B3-598BC36242C5}" type="slidenum">
              <a:rPr lang="en-US"/>
              <a:pPr/>
              <a:t>‹#›</a:t>
            </a:fld>
            <a:endParaRPr lang="en-US"/>
          </a:p>
        </p:txBody>
      </p:sp>
    </p:spTree>
    <p:extLst>
      <p:ext uri="{BB962C8B-B14F-4D97-AF65-F5344CB8AC3E}">
        <p14:creationId xmlns:p14="http://schemas.microsoft.com/office/powerpoint/2010/main" xmlns="" val="1807611495"/>
      </p:ext>
    </p:extLst>
  </p:cSld>
  <p:clrMapOvr>
    <a:masterClrMapping/>
  </p:clrMapOvr>
  <p:transition/>
</p:sldLayout>
</file>

<file path=ppt/slideLayouts/slideLayout5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9017499-F239-6340-B312-83116E60EF80}" type="slidenum">
              <a:rPr lang="en-US"/>
              <a:pPr/>
              <a:t>‹#›</a:t>
            </a:fld>
            <a:endParaRPr lang="en-US"/>
          </a:p>
        </p:txBody>
      </p:sp>
    </p:spTree>
    <p:extLst>
      <p:ext uri="{BB962C8B-B14F-4D97-AF65-F5344CB8AC3E}">
        <p14:creationId xmlns:p14="http://schemas.microsoft.com/office/powerpoint/2010/main" xmlns="" val="645484034"/>
      </p:ext>
    </p:extLst>
  </p:cSld>
  <p:clrMapOvr>
    <a:masterClrMapping/>
  </p:clrMapOvr>
  <p:transition/>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652819A-64F6-7D43-B32B-9E15D72DCF34}" type="slidenum">
              <a:rPr lang="en-US"/>
              <a:pPr/>
              <a:t>‹#›</a:t>
            </a:fld>
            <a:endParaRPr lang="en-US"/>
          </a:p>
        </p:txBody>
      </p:sp>
    </p:spTree>
    <p:extLst>
      <p:ext uri="{BB962C8B-B14F-4D97-AF65-F5344CB8AC3E}">
        <p14:creationId xmlns:p14="http://schemas.microsoft.com/office/powerpoint/2010/main" xmlns="" val="2933611557"/>
      </p:ext>
    </p:extLst>
  </p:cSld>
  <p:clrMapOvr>
    <a:masterClrMapping/>
  </p:clrMapOvr>
  <p:transition/>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106364"/>
            <a:ext cx="2127250" cy="67516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106364"/>
            <a:ext cx="6230938" cy="67516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DFED384-CD5A-564B-8AB9-FFF4220C85B7}" type="slidenum">
              <a:rPr lang="en-US"/>
              <a:pPr/>
              <a:t>‹#›</a:t>
            </a:fld>
            <a:endParaRPr lang="en-US"/>
          </a:p>
        </p:txBody>
      </p:sp>
    </p:spTree>
    <p:extLst>
      <p:ext uri="{BB962C8B-B14F-4D97-AF65-F5344CB8AC3E}">
        <p14:creationId xmlns:p14="http://schemas.microsoft.com/office/powerpoint/2010/main" xmlns="" val="1082922155"/>
      </p:ext>
    </p:extLst>
  </p:cSld>
  <p:clrMapOvr>
    <a:masterClrMapping/>
  </p:clrMapOvr>
  <p:transition/>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FE158F9E-9B3D-6B4B-AD87-FC29BF13FCBC}" type="slidenum">
              <a:rPr lang="en-US"/>
              <a:pPr/>
              <a:t>‹#›</a:t>
            </a:fld>
            <a:endParaRPr lang="en-US"/>
          </a:p>
        </p:txBody>
      </p:sp>
    </p:spTree>
    <p:extLst>
      <p:ext uri="{BB962C8B-B14F-4D97-AF65-F5344CB8AC3E}">
        <p14:creationId xmlns:p14="http://schemas.microsoft.com/office/powerpoint/2010/main" xmlns="" val="1497060064"/>
      </p:ext>
    </p:extLst>
  </p:cSld>
  <p:clrMapOvr>
    <a:masterClrMapping/>
  </p:clrMapOvr>
  <p:transition/>
</p:sldLayout>
</file>

<file path=ppt/slideLayouts/slideLayout5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1CE9AE0-6B92-514F-9D49-FE7AD728D7A9}" type="slidenum">
              <a:rPr lang="en-US"/>
              <a:pPr/>
              <a:t>‹#›</a:t>
            </a:fld>
            <a:endParaRPr lang="en-US"/>
          </a:p>
        </p:txBody>
      </p:sp>
    </p:spTree>
    <p:extLst>
      <p:ext uri="{BB962C8B-B14F-4D97-AF65-F5344CB8AC3E}">
        <p14:creationId xmlns:p14="http://schemas.microsoft.com/office/powerpoint/2010/main" xmlns="" val="62599337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6CE5269-7AA0-0846-A46E-361CF8766B43}" type="slidenum">
              <a:rPr lang="en-US"/>
              <a:pPr/>
              <a:t>‹#›</a:t>
            </a:fld>
            <a:endParaRPr lang="en-US"/>
          </a:p>
        </p:txBody>
      </p:sp>
    </p:spTree>
    <p:extLst>
      <p:ext uri="{BB962C8B-B14F-4D97-AF65-F5344CB8AC3E}">
        <p14:creationId xmlns:p14="http://schemas.microsoft.com/office/powerpoint/2010/main" xmlns="" val="588434911"/>
      </p:ext>
    </p:extLst>
  </p:cSld>
  <p:clrMapOvr>
    <a:masterClrMapping/>
  </p:clrMapOvr>
  <p:transition/>
</p:sldLayout>
</file>

<file path=ppt/slideLayouts/slideLayout5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CB34124-7B4A-534B-897E-EE23E9A2EEAE}" type="slidenum">
              <a:rPr lang="en-US"/>
              <a:pPr/>
              <a:t>‹#›</a:t>
            </a:fld>
            <a:endParaRPr lang="en-US"/>
          </a:p>
        </p:txBody>
      </p:sp>
    </p:spTree>
    <p:extLst>
      <p:ext uri="{BB962C8B-B14F-4D97-AF65-F5344CB8AC3E}">
        <p14:creationId xmlns:p14="http://schemas.microsoft.com/office/powerpoint/2010/main" xmlns="" val="446230028"/>
      </p:ext>
    </p:extLst>
  </p:cSld>
  <p:clrMapOvr>
    <a:masterClrMapping/>
  </p:clrMapOvr>
  <p:transition/>
</p:sldLayout>
</file>

<file path=ppt/slideLayouts/slideLayout5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2020888"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74917" y="1676400"/>
            <a:ext cx="202088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0F0D3810-99AA-114D-A0FD-1907F370EDD5}" type="slidenum">
              <a:rPr lang="en-US"/>
              <a:pPr/>
              <a:t>‹#›</a:t>
            </a:fld>
            <a:endParaRPr lang="en-US"/>
          </a:p>
        </p:txBody>
      </p:sp>
    </p:spTree>
    <p:extLst>
      <p:ext uri="{BB962C8B-B14F-4D97-AF65-F5344CB8AC3E}">
        <p14:creationId xmlns:p14="http://schemas.microsoft.com/office/powerpoint/2010/main" xmlns="" val="834885007"/>
      </p:ext>
    </p:extLst>
  </p:cSld>
  <p:clrMapOvr>
    <a:masterClrMapping/>
  </p:clrMapOvr>
  <p:transition/>
</p:sldLayout>
</file>

<file path=ppt/slideLayouts/slideLayout5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CE9BCE5-2D50-424D-82BE-B269B3571A26}" type="slidenum">
              <a:rPr lang="en-US"/>
              <a:pPr/>
              <a:t>‹#›</a:t>
            </a:fld>
            <a:endParaRPr lang="en-US"/>
          </a:p>
        </p:txBody>
      </p:sp>
    </p:spTree>
    <p:extLst>
      <p:ext uri="{BB962C8B-B14F-4D97-AF65-F5344CB8AC3E}">
        <p14:creationId xmlns:p14="http://schemas.microsoft.com/office/powerpoint/2010/main" xmlns="" val="2669167196"/>
      </p:ext>
    </p:extLst>
  </p:cSld>
  <p:clrMapOvr>
    <a:masterClrMapping/>
  </p:clrMapOvr>
  <p:transition/>
</p:sldLayout>
</file>

<file path=ppt/slideLayouts/slideLayout5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2B7B81AA-3A44-8A42-AE88-A117B123CDC9}" type="slidenum">
              <a:rPr lang="en-US"/>
              <a:pPr/>
              <a:t>‹#›</a:t>
            </a:fld>
            <a:endParaRPr lang="en-US"/>
          </a:p>
        </p:txBody>
      </p:sp>
    </p:spTree>
    <p:extLst>
      <p:ext uri="{BB962C8B-B14F-4D97-AF65-F5344CB8AC3E}">
        <p14:creationId xmlns:p14="http://schemas.microsoft.com/office/powerpoint/2010/main" xmlns="" val="1824154242"/>
      </p:ext>
    </p:extLst>
  </p:cSld>
  <p:clrMapOvr>
    <a:masterClrMapping/>
  </p:clrMapOvr>
  <p:transition/>
</p:sldLayout>
</file>

<file path=ppt/slideLayouts/slideLayout5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BC0235E-6D79-6C4D-9F98-0E751C2BFEA6}" type="slidenum">
              <a:rPr lang="en-US"/>
              <a:pPr/>
              <a:t>‹#›</a:t>
            </a:fld>
            <a:endParaRPr lang="en-US"/>
          </a:p>
        </p:txBody>
      </p:sp>
    </p:spTree>
    <p:extLst>
      <p:ext uri="{BB962C8B-B14F-4D97-AF65-F5344CB8AC3E}">
        <p14:creationId xmlns:p14="http://schemas.microsoft.com/office/powerpoint/2010/main" xmlns="" val="1966745213"/>
      </p:ext>
    </p:extLst>
  </p:cSld>
  <p:clrMapOvr>
    <a:masterClrMapping/>
  </p:clrMapOvr>
  <p:transition/>
</p:sldLayout>
</file>

<file path=ppt/slideLayouts/slideLayout5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D1324D5-0C4A-B343-9DB8-F62D10A24A8B}" type="slidenum">
              <a:rPr lang="en-US"/>
              <a:pPr/>
              <a:t>‹#›</a:t>
            </a:fld>
            <a:endParaRPr lang="en-US"/>
          </a:p>
        </p:txBody>
      </p:sp>
    </p:spTree>
    <p:extLst>
      <p:ext uri="{BB962C8B-B14F-4D97-AF65-F5344CB8AC3E}">
        <p14:creationId xmlns:p14="http://schemas.microsoft.com/office/powerpoint/2010/main" xmlns="" val="1521660675"/>
      </p:ext>
    </p:extLst>
  </p:cSld>
  <p:clrMapOvr>
    <a:masterClrMapping/>
  </p:clrMapOvr>
  <p:transition/>
</p:sldLayout>
</file>

<file path=ppt/slideLayouts/slideLayout5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A644E59-8400-854E-9318-46AF1AB6009A}" type="slidenum">
              <a:rPr lang="en-US"/>
              <a:pPr/>
              <a:t>‹#›</a:t>
            </a:fld>
            <a:endParaRPr lang="en-US"/>
          </a:p>
        </p:txBody>
      </p:sp>
    </p:spTree>
    <p:extLst>
      <p:ext uri="{BB962C8B-B14F-4D97-AF65-F5344CB8AC3E}">
        <p14:creationId xmlns:p14="http://schemas.microsoft.com/office/powerpoint/2010/main" xmlns="" val="101256680"/>
      </p:ext>
    </p:extLst>
  </p:cSld>
  <p:clrMapOvr>
    <a:masterClrMapping/>
  </p:clrMapOvr>
  <p:transition/>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498F161-F6E8-7B49-8501-61D5D52EDDE9}" type="slidenum">
              <a:rPr lang="en-US"/>
              <a:pPr/>
              <a:t>‹#›</a:t>
            </a:fld>
            <a:endParaRPr lang="en-US"/>
          </a:p>
        </p:txBody>
      </p:sp>
    </p:spTree>
    <p:extLst>
      <p:ext uri="{BB962C8B-B14F-4D97-AF65-F5344CB8AC3E}">
        <p14:creationId xmlns:p14="http://schemas.microsoft.com/office/powerpoint/2010/main" xmlns="" val="1054105517"/>
      </p:ext>
    </p:extLst>
  </p:cSld>
  <p:clrMapOvr>
    <a:masterClrMapping/>
  </p:clrMapOvr>
  <p:transition/>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106364"/>
            <a:ext cx="2127250" cy="67516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106364"/>
            <a:ext cx="6230938" cy="67516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A079054-ABDC-534A-820F-CDD472907162}" type="slidenum">
              <a:rPr lang="en-US"/>
              <a:pPr/>
              <a:t>‹#›</a:t>
            </a:fld>
            <a:endParaRPr lang="en-US"/>
          </a:p>
        </p:txBody>
      </p:sp>
    </p:spTree>
    <p:extLst>
      <p:ext uri="{BB962C8B-B14F-4D97-AF65-F5344CB8AC3E}">
        <p14:creationId xmlns:p14="http://schemas.microsoft.com/office/powerpoint/2010/main" xmlns="" val="112719162"/>
      </p:ext>
    </p:extLst>
  </p:cSld>
  <p:clrMapOvr>
    <a:masterClrMapping/>
  </p:clrMapOvr>
  <p:transition/>
</p:sldLayout>
</file>

<file path=ppt/slideLayouts/slideLayout5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224032F6-F6E4-4845-9F93-41EDC9473433}" type="slidenum">
              <a:rPr lang="en-US"/>
              <a:pPr/>
              <a:t>‹#›</a:t>
            </a:fld>
            <a:endParaRPr lang="en-US"/>
          </a:p>
        </p:txBody>
      </p:sp>
    </p:spTree>
    <p:extLst>
      <p:ext uri="{BB962C8B-B14F-4D97-AF65-F5344CB8AC3E}">
        <p14:creationId xmlns:p14="http://schemas.microsoft.com/office/powerpoint/2010/main" xmlns="" val="33834925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BDF96CC-FCDF-5A44-923C-43175C4CBD23}" type="slidenum">
              <a:rPr lang="en-US"/>
              <a:pPr/>
              <a:t>‹#›</a:t>
            </a:fld>
            <a:endParaRPr lang="en-US"/>
          </a:p>
        </p:txBody>
      </p:sp>
    </p:spTree>
    <p:extLst>
      <p:ext uri="{BB962C8B-B14F-4D97-AF65-F5344CB8AC3E}">
        <p14:creationId xmlns:p14="http://schemas.microsoft.com/office/powerpoint/2010/main" xmlns="" val="2183946038"/>
      </p:ext>
    </p:extLst>
  </p:cSld>
  <p:clrMapOvr>
    <a:masterClrMapping/>
  </p:clrMapOvr>
  <p:transition/>
</p:sldLayout>
</file>

<file path=ppt/slideLayouts/slideLayout5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21F7943-B050-274F-8C09-2441C75C62A0}" type="slidenum">
              <a:rPr lang="en-US"/>
              <a:pPr/>
              <a:t>‹#›</a:t>
            </a:fld>
            <a:endParaRPr lang="en-US"/>
          </a:p>
        </p:txBody>
      </p:sp>
    </p:spTree>
    <p:extLst>
      <p:ext uri="{BB962C8B-B14F-4D97-AF65-F5344CB8AC3E}">
        <p14:creationId xmlns:p14="http://schemas.microsoft.com/office/powerpoint/2010/main" xmlns="" val="3587764124"/>
      </p:ext>
    </p:extLst>
  </p:cSld>
  <p:clrMapOvr>
    <a:masterClrMapping/>
  </p:clrMapOvr>
  <p:transition/>
</p:sldLayout>
</file>

<file path=ppt/slideLayouts/slideLayout5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7C1DFFA4-EB8A-4443-9695-D084286F60CF}" type="slidenum">
              <a:rPr lang="en-US"/>
              <a:pPr/>
              <a:t>‹#›</a:t>
            </a:fld>
            <a:endParaRPr lang="en-US"/>
          </a:p>
        </p:txBody>
      </p:sp>
    </p:spTree>
    <p:extLst>
      <p:ext uri="{BB962C8B-B14F-4D97-AF65-F5344CB8AC3E}">
        <p14:creationId xmlns:p14="http://schemas.microsoft.com/office/powerpoint/2010/main" xmlns="" val="3162777669"/>
      </p:ext>
    </p:extLst>
  </p:cSld>
  <p:clrMapOvr>
    <a:masterClrMapping/>
  </p:clrMapOvr>
  <p:transition/>
</p:sldLayout>
</file>

<file path=ppt/slideLayouts/slideLayout5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1828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67000" y="1981200"/>
            <a:ext cx="1828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402B7F7A-08C9-3A4C-87D5-1C0AC9BA6B0E}" type="slidenum">
              <a:rPr lang="en-US"/>
              <a:pPr/>
              <a:t>‹#›</a:t>
            </a:fld>
            <a:endParaRPr lang="en-US"/>
          </a:p>
        </p:txBody>
      </p:sp>
    </p:spTree>
    <p:extLst>
      <p:ext uri="{BB962C8B-B14F-4D97-AF65-F5344CB8AC3E}">
        <p14:creationId xmlns:p14="http://schemas.microsoft.com/office/powerpoint/2010/main" xmlns="" val="2525781811"/>
      </p:ext>
    </p:extLst>
  </p:cSld>
  <p:clrMapOvr>
    <a:masterClrMapping/>
  </p:clrMapOvr>
  <p:transition/>
</p:sldLayout>
</file>

<file path=ppt/slideLayouts/slideLayout5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A099AD6-0406-6F49-8AEA-672C372E0120}" type="slidenum">
              <a:rPr lang="en-US"/>
              <a:pPr/>
              <a:t>‹#›</a:t>
            </a:fld>
            <a:endParaRPr lang="en-US"/>
          </a:p>
        </p:txBody>
      </p:sp>
    </p:spTree>
    <p:extLst>
      <p:ext uri="{BB962C8B-B14F-4D97-AF65-F5344CB8AC3E}">
        <p14:creationId xmlns:p14="http://schemas.microsoft.com/office/powerpoint/2010/main" xmlns="" val="299303771"/>
      </p:ext>
    </p:extLst>
  </p:cSld>
  <p:clrMapOvr>
    <a:masterClrMapping/>
  </p:clrMapOvr>
  <p:transition/>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8B9D4687-9833-6149-8192-35E5DAA40335}" type="slidenum">
              <a:rPr lang="en-US"/>
              <a:pPr/>
              <a:t>‹#›</a:t>
            </a:fld>
            <a:endParaRPr lang="en-US"/>
          </a:p>
        </p:txBody>
      </p:sp>
    </p:spTree>
    <p:extLst>
      <p:ext uri="{BB962C8B-B14F-4D97-AF65-F5344CB8AC3E}">
        <p14:creationId xmlns:p14="http://schemas.microsoft.com/office/powerpoint/2010/main" xmlns="" val="1604571736"/>
      </p:ext>
    </p:extLst>
  </p:cSld>
  <p:clrMapOvr>
    <a:masterClrMapping/>
  </p:clrMapOvr>
  <p:transition/>
</p:sldLayout>
</file>

<file path=ppt/slideLayouts/slideLayout5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8AB029D-F7F8-F84B-9D42-B99112520F40}" type="slidenum">
              <a:rPr lang="en-US"/>
              <a:pPr/>
              <a:t>‹#›</a:t>
            </a:fld>
            <a:endParaRPr lang="en-US"/>
          </a:p>
        </p:txBody>
      </p:sp>
    </p:spTree>
    <p:extLst>
      <p:ext uri="{BB962C8B-B14F-4D97-AF65-F5344CB8AC3E}">
        <p14:creationId xmlns:p14="http://schemas.microsoft.com/office/powerpoint/2010/main" xmlns="" val="1288080718"/>
      </p:ext>
    </p:extLst>
  </p:cSld>
  <p:clrMapOvr>
    <a:masterClrMapping/>
  </p:clrMapOvr>
  <p:transition/>
</p:sldLayout>
</file>

<file path=ppt/slideLayouts/slideLayout5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09050E8-EE49-AD4B-B3A2-1F1643B479C8}" type="slidenum">
              <a:rPr lang="en-US"/>
              <a:pPr/>
              <a:t>‹#›</a:t>
            </a:fld>
            <a:endParaRPr lang="en-US"/>
          </a:p>
        </p:txBody>
      </p:sp>
    </p:spTree>
    <p:extLst>
      <p:ext uri="{BB962C8B-B14F-4D97-AF65-F5344CB8AC3E}">
        <p14:creationId xmlns:p14="http://schemas.microsoft.com/office/powerpoint/2010/main" xmlns="" val="2404650142"/>
      </p:ext>
    </p:extLst>
  </p:cSld>
  <p:clrMapOvr>
    <a:masterClrMapping/>
  </p:clrMapOvr>
  <p:transition/>
</p:sldLayout>
</file>

<file path=ppt/slideLayouts/slideLayout5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E72EA2B-F63A-4748-B897-1C1DA7697D6E}" type="slidenum">
              <a:rPr lang="en-US"/>
              <a:pPr/>
              <a:t>‹#›</a:t>
            </a:fld>
            <a:endParaRPr lang="en-US"/>
          </a:p>
        </p:txBody>
      </p:sp>
    </p:spTree>
    <p:extLst>
      <p:ext uri="{BB962C8B-B14F-4D97-AF65-F5344CB8AC3E}">
        <p14:creationId xmlns:p14="http://schemas.microsoft.com/office/powerpoint/2010/main" xmlns="" val="4244946924"/>
      </p:ext>
    </p:extLst>
  </p:cSld>
  <p:clrMapOvr>
    <a:masterClrMapping/>
  </p:clrMapOvr>
  <p:transition/>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C0B36F1-A61E-2645-8AEA-48952A8F5608}" type="slidenum">
              <a:rPr lang="en-US"/>
              <a:pPr/>
              <a:t>‹#›</a:t>
            </a:fld>
            <a:endParaRPr lang="en-US"/>
          </a:p>
        </p:txBody>
      </p:sp>
    </p:spTree>
    <p:extLst>
      <p:ext uri="{BB962C8B-B14F-4D97-AF65-F5344CB8AC3E}">
        <p14:creationId xmlns:p14="http://schemas.microsoft.com/office/powerpoint/2010/main" xmlns="" val="1205841633"/>
      </p:ext>
    </p:extLst>
  </p:cSld>
  <p:clrMapOvr>
    <a:masterClrMapping/>
  </p:clrMapOvr>
  <p:transition/>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0"/>
            <a:ext cx="211455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0"/>
            <a:ext cx="619125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E9AF775-9792-254A-9F84-42190CDDFE1F}" type="slidenum">
              <a:rPr lang="en-US"/>
              <a:pPr/>
              <a:t>‹#›</a:t>
            </a:fld>
            <a:endParaRPr lang="en-US"/>
          </a:p>
        </p:txBody>
      </p:sp>
    </p:spTree>
    <p:extLst>
      <p:ext uri="{BB962C8B-B14F-4D97-AF65-F5344CB8AC3E}">
        <p14:creationId xmlns:p14="http://schemas.microsoft.com/office/powerpoint/2010/main" xmlns="" val="2939733092"/>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95413FC-E23D-5A4F-A213-6372929BD955}" type="slidenum">
              <a:rPr lang="en-US"/>
              <a:pPr/>
              <a:t>‹#›</a:t>
            </a:fld>
            <a:endParaRPr lang="en-US"/>
          </a:p>
        </p:txBody>
      </p:sp>
    </p:spTree>
    <p:extLst>
      <p:ext uri="{BB962C8B-B14F-4D97-AF65-F5344CB8AC3E}">
        <p14:creationId xmlns:p14="http://schemas.microsoft.com/office/powerpoint/2010/main" xmlns="" val="521054280"/>
      </p:ext>
    </p:extLst>
  </p:cSld>
  <p:clrMapOvr>
    <a:masterClrMapping/>
  </p:clrMapOvr>
  <p:transition/>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203C3CDD-2074-C248-81EB-47B9DE1B20AD}" type="slidenum">
              <a:rPr lang="en-US"/>
              <a:pPr/>
              <a:t>‹#›</a:t>
            </a:fld>
            <a:endParaRPr lang="en-US"/>
          </a:p>
        </p:txBody>
      </p:sp>
    </p:spTree>
    <p:extLst>
      <p:ext uri="{BB962C8B-B14F-4D97-AF65-F5344CB8AC3E}">
        <p14:creationId xmlns:p14="http://schemas.microsoft.com/office/powerpoint/2010/main" xmlns="" val="3774666058"/>
      </p:ext>
    </p:extLst>
  </p:cSld>
  <p:clrMapOvr>
    <a:masterClrMapping/>
  </p:clrMapOvr>
  <p:transition/>
</p:sldLayout>
</file>

<file path=ppt/slideLayouts/slideLayout5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24348AA-6324-4D49-966C-E4DD7BCE7CCE}" type="slidenum">
              <a:rPr lang="en-US"/>
              <a:pPr/>
              <a:t>‹#›</a:t>
            </a:fld>
            <a:endParaRPr lang="en-US"/>
          </a:p>
        </p:txBody>
      </p:sp>
    </p:spTree>
    <p:extLst>
      <p:ext uri="{BB962C8B-B14F-4D97-AF65-F5344CB8AC3E}">
        <p14:creationId xmlns:p14="http://schemas.microsoft.com/office/powerpoint/2010/main" xmlns="" val="3642076631"/>
      </p:ext>
    </p:extLst>
  </p:cSld>
  <p:clrMapOvr>
    <a:masterClrMapping/>
  </p:clrMapOvr>
  <p:transition/>
</p:sldLayout>
</file>

<file path=ppt/slideLayouts/slideLayout5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3C790E62-349D-814A-9D37-1CF548F8DDEE}" type="slidenum">
              <a:rPr lang="en-US"/>
              <a:pPr/>
              <a:t>‹#›</a:t>
            </a:fld>
            <a:endParaRPr lang="en-US"/>
          </a:p>
        </p:txBody>
      </p:sp>
    </p:spTree>
    <p:extLst>
      <p:ext uri="{BB962C8B-B14F-4D97-AF65-F5344CB8AC3E}">
        <p14:creationId xmlns:p14="http://schemas.microsoft.com/office/powerpoint/2010/main" xmlns="" val="3099653780"/>
      </p:ext>
    </p:extLst>
  </p:cSld>
  <p:clrMapOvr>
    <a:masterClrMapping/>
  </p:clrMapOvr>
  <p:transition/>
</p:sldLayout>
</file>

<file path=ppt/slideLayouts/slideLayout5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8613"/>
            <a:ext cx="4038600" cy="5259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98613"/>
            <a:ext cx="4038600" cy="5259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E8C5E994-DDC5-1742-B274-CB24510BEF22}" type="slidenum">
              <a:rPr lang="en-US"/>
              <a:pPr/>
              <a:t>‹#›</a:t>
            </a:fld>
            <a:endParaRPr lang="en-US"/>
          </a:p>
        </p:txBody>
      </p:sp>
    </p:spTree>
    <p:extLst>
      <p:ext uri="{BB962C8B-B14F-4D97-AF65-F5344CB8AC3E}">
        <p14:creationId xmlns:p14="http://schemas.microsoft.com/office/powerpoint/2010/main" xmlns="" val="128592061"/>
      </p:ext>
    </p:extLst>
  </p:cSld>
  <p:clrMapOvr>
    <a:masterClrMapping/>
  </p:clrMapOvr>
  <p:transition/>
</p:sldLayout>
</file>

<file path=ppt/slideLayouts/slideLayout5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47A20C6D-7A7D-7049-8F79-5F1DBB6F8953}" type="slidenum">
              <a:rPr lang="en-US"/>
              <a:pPr/>
              <a:t>‹#›</a:t>
            </a:fld>
            <a:endParaRPr lang="en-US"/>
          </a:p>
        </p:txBody>
      </p:sp>
    </p:spTree>
    <p:extLst>
      <p:ext uri="{BB962C8B-B14F-4D97-AF65-F5344CB8AC3E}">
        <p14:creationId xmlns:p14="http://schemas.microsoft.com/office/powerpoint/2010/main" xmlns="" val="3608363331"/>
      </p:ext>
    </p:extLst>
  </p:cSld>
  <p:clrMapOvr>
    <a:masterClrMapping/>
  </p:clrMapOvr>
  <p:transition/>
</p:sldLayout>
</file>

<file path=ppt/slideLayouts/slideLayout5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E6C9E9F-AB4E-9B46-AA41-7D59E210B0FB}" type="slidenum">
              <a:rPr lang="en-US"/>
              <a:pPr/>
              <a:t>‹#›</a:t>
            </a:fld>
            <a:endParaRPr lang="en-US"/>
          </a:p>
        </p:txBody>
      </p:sp>
    </p:spTree>
    <p:extLst>
      <p:ext uri="{BB962C8B-B14F-4D97-AF65-F5344CB8AC3E}">
        <p14:creationId xmlns:p14="http://schemas.microsoft.com/office/powerpoint/2010/main" xmlns="" val="3984990842"/>
      </p:ext>
    </p:extLst>
  </p:cSld>
  <p:clrMapOvr>
    <a:masterClrMapping/>
  </p:clrMapOvr>
  <p:transition/>
</p:sldLayout>
</file>

<file path=ppt/slideLayouts/slideLayout5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DE0D5E3-827F-A04B-8FE2-49FD2F5EFA3E}" type="slidenum">
              <a:rPr lang="en-US"/>
              <a:pPr/>
              <a:t>‹#›</a:t>
            </a:fld>
            <a:endParaRPr lang="en-US"/>
          </a:p>
        </p:txBody>
      </p:sp>
    </p:spTree>
    <p:extLst>
      <p:ext uri="{BB962C8B-B14F-4D97-AF65-F5344CB8AC3E}">
        <p14:creationId xmlns:p14="http://schemas.microsoft.com/office/powerpoint/2010/main" xmlns="" val="3958128911"/>
      </p:ext>
    </p:extLst>
  </p:cSld>
  <p:clrMapOvr>
    <a:masterClrMapping/>
  </p:clrMapOvr>
  <p:transition/>
</p:sldLayout>
</file>

<file path=ppt/slideLayouts/slideLayout5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4BD0253-6BD8-5846-8176-9095EF165004}" type="slidenum">
              <a:rPr lang="en-US"/>
              <a:pPr/>
              <a:t>‹#›</a:t>
            </a:fld>
            <a:endParaRPr lang="en-US"/>
          </a:p>
        </p:txBody>
      </p:sp>
    </p:spTree>
    <p:extLst>
      <p:ext uri="{BB962C8B-B14F-4D97-AF65-F5344CB8AC3E}">
        <p14:creationId xmlns:p14="http://schemas.microsoft.com/office/powerpoint/2010/main" xmlns="" val="199029876"/>
      </p:ext>
    </p:extLst>
  </p:cSld>
  <p:clrMapOvr>
    <a:masterClrMapping/>
  </p:clrMapOvr>
  <p:transition/>
</p:sldLayout>
</file>

<file path=ppt/slideLayouts/slideLayout5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01DF338-7A4B-0F49-A4C1-91867F292263}" type="slidenum">
              <a:rPr lang="en-US"/>
              <a:pPr/>
              <a:t>‹#›</a:t>
            </a:fld>
            <a:endParaRPr lang="en-US"/>
          </a:p>
        </p:txBody>
      </p:sp>
    </p:spTree>
    <p:extLst>
      <p:ext uri="{BB962C8B-B14F-4D97-AF65-F5344CB8AC3E}">
        <p14:creationId xmlns:p14="http://schemas.microsoft.com/office/powerpoint/2010/main" xmlns="" val="754021840"/>
      </p:ext>
    </p:extLst>
  </p:cSld>
  <p:clrMapOvr>
    <a:masterClrMapping/>
  </p:clrMapOvr>
  <p:transition/>
</p:sldLayout>
</file>

<file path=ppt/slideLayouts/slideLayout5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D0EA3DB-94C7-AB48-B1C2-7E36005AEBBE}" type="slidenum">
              <a:rPr lang="en-US"/>
              <a:pPr/>
              <a:t>‹#›</a:t>
            </a:fld>
            <a:endParaRPr lang="en-US"/>
          </a:p>
        </p:txBody>
      </p:sp>
    </p:spTree>
    <p:extLst>
      <p:ext uri="{BB962C8B-B14F-4D97-AF65-F5344CB8AC3E}">
        <p14:creationId xmlns:p14="http://schemas.microsoft.com/office/powerpoint/2010/main" xmlns="" val="2132910721"/>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106364"/>
            <a:ext cx="2127250" cy="67516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106364"/>
            <a:ext cx="6230938" cy="67516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5F2EADB-9465-B345-A2FC-22ED6D233076}" type="slidenum">
              <a:rPr lang="en-US"/>
              <a:pPr/>
              <a:t>‹#›</a:t>
            </a:fld>
            <a:endParaRPr lang="en-US"/>
          </a:p>
        </p:txBody>
      </p:sp>
    </p:spTree>
    <p:extLst>
      <p:ext uri="{BB962C8B-B14F-4D97-AF65-F5344CB8AC3E}">
        <p14:creationId xmlns:p14="http://schemas.microsoft.com/office/powerpoint/2010/main" xmlns="" val="1972806460"/>
      </p:ext>
    </p:extLst>
  </p:cSld>
  <p:clrMapOvr>
    <a:masterClrMapping/>
  </p:clrMapOvr>
  <p:transition/>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2076"/>
            <a:ext cx="2057400" cy="6765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2076"/>
            <a:ext cx="6019800" cy="6765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7D1B6F3-B8B5-1545-BC0A-EC89D74F22A6}" type="slidenum">
              <a:rPr lang="en-US"/>
              <a:pPr/>
              <a:t>‹#›</a:t>
            </a:fld>
            <a:endParaRPr lang="en-US"/>
          </a:p>
        </p:txBody>
      </p:sp>
    </p:spTree>
    <p:extLst>
      <p:ext uri="{BB962C8B-B14F-4D97-AF65-F5344CB8AC3E}">
        <p14:creationId xmlns:p14="http://schemas.microsoft.com/office/powerpoint/2010/main" xmlns="" val="2606148346"/>
      </p:ext>
    </p:extLst>
  </p:cSld>
  <p:clrMapOvr>
    <a:masterClrMapping/>
  </p:clrMapOvr>
  <p:transition/>
</p:sldLayout>
</file>

<file path=ppt/slideLayouts/slideLayout5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AEE62E4C-F8BF-E542-B429-35FD557209CA}" type="slidenum">
              <a:rPr lang="en-US"/>
              <a:pPr/>
              <a:t>‹#›</a:t>
            </a:fld>
            <a:endParaRPr lang="en-US"/>
          </a:p>
        </p:txBody>
      </p:sp>
    </p:spTree>
    <p:extLst>
      <p:ext uri="{BB962C8B-B14F-4D97-AF65-F5344CB8AC3E}">
        <p14:creationId xmlns:p14="http://schemas.microsoft.com/office/powerpoint/2010/main" xmlns="" val="1864774538"/>
      </p:ext>
    </p:extLst>
  </p:cSld>
  <p:clrMapOvr>
    <a:masterClrMapping/>
  </p:clrMapOvr>
  <p:transition/>
</p:sldLayout>
</file>

<file path=ppt/slideLayouts/slideLayout5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877A1F3-C2D4-5843-9E3D-45FA6A4F4582}" type="slidenum">
              <a:rPr lang="en-US"/>
              <a:pPr/>
              <a:t>‹#›</a:t>
            </a:fld>
            <a:endParaRPr lang="en-US"/>
          </a:p>
        </p:txBody>
      </p:sp>
    </p:spTree>
    <p:extLst>
      <p:ext uri="{BB962C8B-B14F-4D97-AF65-F5344CB8AC3E}">
        <p14:creationId xmlns:p14="http://schemas.microsoft.com/office/powerpoint/2010/main" xmlns="" val="3717913096"/>
      </p:ext>
    </p:extLst>
  </p:cSld>
  <p:clrMapOvr>
    <a:masterClrMapping/>
  </p:clrMapOvr>
  <p:transition/>
</p:sldLayout>
</file>

<file path=ppt/slideLayouts/slideLayout5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57A3B6A-2CD3-EB4B-A976-3E4A699562F4}" type="slidenum">
              <a:rPr lang="en-US"/>
              <a:pPr/>
              <a:t>‹#›</a:t>
            </a:fld>
            <a:endParaRPr lang="en-US"/>
          </a:p>
        </p:txBody>
      </p:sp>
    </p:spTree>
    <p:extLst>
      <p:ext uri="{BB962C8B-B14F-4D97-AF65-F5344CB8AC3E}">
        <p14:creationId xmlns:p14="http://schemas.microsoft.com/office/powerpoint/2010/main" xmlns="" val="483928333"/>
      </p:ext>
    </p:extLst>
  </p:cSld>
  <p:clrMapOvr>
    <a:masterClrMapping/>
  </p:clrMapOvr>
  <p:transition/>
</p:sldLayout>
</file>

<file path=ppt/slideLayouts/slideLayout5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8613"/>
            <a:ext cx="4038600" cy="5259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98613"/>
            <a:ext cx="4038600" cy="5259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A26FCD55-B5F6-E340-9F2A-CDB9E817A6E4}" type="slidenum">
              <a:rPr lang="en-US"/>
              <a:pPr/>
              <a:t>‹#›</a:t>
            </a:fld>
            <a:endParaRPr lang="en-US"/>
          </a:p>
        </p:txBody>
      </p:sp>
    </p:spTree>
    <p:extLst>
      <p:ext uri="{BB962C8B-B14F-4D97-AF65-F5344CB8AC3E}">
        <p14:creationId xmlns:p14="http://schemas.microsoft.com/office/powerpoint/2010/main" xmlns="" val="3186877952"/>
      </p:ext>
    </p:extLst>
  </p:cSld>
  <p:clrMapOvr>
    <a:masterClrMapping/>
  </p:clrMapOvr>
  <p:transition/>
</p:sldLayout>
</file>

<file path=ppt/slideLayouts/slideLayout5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5595BE51-912F-024C-89F4-E08AED321326}" type="slidenum">
              <a:rPr lang="en-US"/>
              <a:pPr/>
              <a:t>‹#›</a:t>
            </a:fld>
            <a:endParaRPr lang="en-US"/>
          </a:p>
        </p:txBody>
      </p:sp>
    </p:spTree>
    <p:extLst>
      <p:ext uri="{BB962C8B-B14F-4D97-AF65-F5344CB8AC3E}">
        <p14:creationId xmlns:p14="http://schemas.microsoft.com/office/powerpoint/2010/main" xmlns="" val="2157005351"/>
      </p:ext>
    </p:extLst>
  </p:cSld>
  <p:clrMapOvr>
    <a:masterClrMapping/>
  </p:clrMapOvr>
  <p:transition/>
</p:sldLayout>
</file>

<file path=ppt/slideLayouts/slideLayout5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2A61B2D7-20BE-8F48-873B-AE4681FCAC65}" type="slidenum">
              <a:rPr lang="en-US"/>
              <a:pPr/>
              <a:t>‹#›</a:t>
            </a:fld>
            <a:endParaRPr lang="en-US"/>
          </a:p>
        </p:txBody>
      </p:sp>
    </p:spTree>
    <p:extLst>
      <p:ext uri="{BB962C8B-B14F-4D97-AF65-F5344CB8AC3E}">
        <p14:creationId xmlns:p14="http://schemas.microsoft.com/office/powerpoint/2010/main" xmlns="" val="4116838576"/>
      </p:ext>
    </p:extLst>
  </p:cSld>
  <p:clrMapOvr>
    <a:masterClrMapping/>
  </p:clrMapOvr>
  <p:transition/>
</p:sldLayout>
</file>

<file path=ppt/slideLayouts/slideLayout5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00AF721-2AE9-7C41-851D-C0B81ED2B188}" type="slidenum">
              <a:rPr lang="en-US"/>
              <a:pPr/>
              <a:t>‹#›</a:t>
            </a:fld>
            <a:endParaRPr lang="en-US"/>
          </a:p>
        </p:txBody>
      </p:sp>
    </p:spTree>
    <p:extLst>
      <p:ext uri="{BB962C8B-B14F-4D97-AF65-F5344CB8AC3E}">
        <p14:creationId xmlns:p14="http://schemas.microsoft.com/office/powerpoint/2010/main" xmlns="" val="801402119"/>
      </p:ext>
    </p:extLst>
  </p:cSld>
  <p:clrMapOvr>
    <a:masterClrMapping/>
  </p:clrMapOvr>
  <p:transition/>
</p:sldLayout>
</file>

<file path=ppt/slideLayouts/slideLayout5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7990028-5685-D74B-A011-30F0C21E8807}" type="slidenum">
              <a:rPr lang="en-US"/>
              <a:pPr/>
              <a:t>‹#›</a:t>
            </a:fld>
            <a:endParaRPr lang="en-US"/>
          </a:p>
        </p:txBody>
      </p:sp>
    </p:spTree>
    <p:extLst>
      <p:ext uri="{BB962C8B-B14F-4D97-AF65-F5344CB8AC3E}">
        <p14:creationId xmlns:p14="http://schemas.microsoft.com/office/powerpoint/2010/main" xmlns="" val="1262296371"/>
      </p:ext>
    </p:extLst>
  </p:cSld>
  <p:clrMapOvr>
    <a:masterClrMapping/>
  </p:clrMapOvr>
  <p:transition/>
</p:sldLayout>
</file>

<file path=ppt/slideLayouts/slideLayout5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9195D27-795C-D44F-B0C9-166F07E87507}" type="slidenum">
              <a:rPr lang="en-US"/>
              <a:pPr/>
              <a:t>‹#›</a:t>
            </a:fld>
            <a:endParaRPr lang="en-US"/>
          </a:p>
        </p:txBody>
      </p:sp>
    </p:spTree>
    <p:extLst>
      <p:ext uri="{BB962C8B-B14F-4D97-AF65-F5344CB8AC3E}">
        <p14:creationId xmlns:p14="http://schemas.microsoft.com/office/powerpoint/2010/main" xmlns="" val="235866995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2AA07A14-C809-204E-B503-9AF24D1AF4D5}" type="slidenum">
              <a:rPr lang="en-US"/>
              <a:pPr/>
              <a:t>‹#›</a:t>
            </a:fld>
            <a:endParaRPr lang="en-US"/>
          </a:p>
        </p:txBody>
      </p:sp>
    </p:spTree>
    <p:extLst>
      <p:ext uri="{BB962C8B-B14F-4D97-AF65-F5344CB8AC3E}">
        <p14:creationId xmlns:p14="http://schemas.microsoft.com/office/powerpoint/2010/main" xmlns="" val="1478199965"/>
      </p:ext>
    </p:extLst>
  </p:cSld>
  <p:clrMapOvr>
    <a:masterClrMapping/>
  </p:clrMapOvr>
  <p:transition/>
</p:sldLayout>
</file>

<file path=ppt/slideLayouts/slideLayout5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47CC7ED-6235-E94D-99E3-90A864860CA2}" type="slidenum">
              <a:rPr lang="en-US"/>
              <a:pPr/>
              <a:t>‹#›</a:t>
            </a:fld>
            <a:endParaRPr lang="en-US"/>
          </a:p>
        </p:txBody>
      </p:sp>
    </p:spTree>
    <p:extLst>
      <p:ext uri="{BB962C8B-B14F-4D97-AF65-F5344CB8AC3E}">
        <p14:creationId xmlns:p14="http://schemas.microsoft.com/office/powerpoint/2010/main" xmlns="" val="1978941928"/>
      </p:ext>
    </p:extLst>
  </p:cSld>
  <p:clrMapOvr>
    <a:masterClrMapping/>
  </p:clrMapOvr>
  <p:transition/>
</p:sldLayout>
</file>

<file path=ppt/slideLayouts/slideLayout5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2076"/>
            <a:ext cx="2057400" cy="6765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2076"/>
            <a:ext cx="6019800" cy="6765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EA5D175-6411-C949-B55D-E6182AE004F0}" type="slidenum">
              <a:rPr lang="en-US"/>
              <a:pPr/>
              <a:t>‹#›</a:t>
            </a:fld>
            <a:endParaRPr lang="en-US"/>
          </a:p>
        </p:txBody>
      </p:sp>
    </p:spTree>
    <p:extLst>
      <p:ext uri="{BB962C8B-B14F-4D97-AF65-F5344CB8AC3E}">
        <p14:creationId xmlns:p14="http://schemas.microsoft.com/office/powerpoint/2010/main" xmlns="" val="3645353000"/>
      </p:ext>
    </p:extLst>
  </p:cSld>
  <p:clrMapOvr>
    <a:masterClrMapping/>
  </p:clrMapOvr>
  <p:transition/>
</p:sldLayout>
</file>

<file path=ppt/slideLayouts/slideLayout5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54527EB6-5F2A-CD42-BD3D-7EF51B618ACD}" type="slidenum">
              <a:rPr lang="en-US"/>
              <a:pPr/>
              <a:t>‹#›</a:t>
            </a:fld>
            <a:endParaRPr lang="en-US"/>
          </a:p>
        </p:txBody>
      </p:sp>
    </p:spTree>
    <p:extLst>
      <p:ext uri="{BB962C8B-B14F-4D97-AF65-F5344CB8AC3E}">
        <p14:creationId xmlns:p14="http://schemas.microsoft.com/office/powerpoint/2010/main" xmlns="" val="3505108321"/>
      </p:ext>
    </p:extLst>
  </p:cSld>
  <p:clrMapOvr>
    <a:masterClrMapping/>
  </p:clrMapOvr>
  <p:transition/>
</p:sldLayout>
</file>

<file path=ppt/slideLayouts/slideLayout5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6F81828-84E0-4F49-9B65-807DB382F544}" type="slidenum">
              <a:rPr lang="en-US"/>
              <a:pPr/>
              <a:t>‹#›</a:t>
            </a:fld>
            <a:endParaRPr lang="en-US"/>
          </a:p>
        </p:txBody>
      </p:sp>
    </p:spTree>
    <p:extLst>
      <p:ext uri="{BB962C8B-B14F-4D97-AF65-F5344CB8AC3E}">
        <p14:creationId xmlns:p14="http://schemas.microsoft.com/office/powerpoint/2010/main" xmlns="" val="1241524131"/>
      </p:ext>
    </p:extLst>
  </p:cSld>
  <p:clrMapOvr>
    <a:masterClrMapping/>
  </p:clrMapOvr>
  <p:transition/>
</p:sldLayout>
</file>

<file path=ppt/slideLayouts/slideLayout5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772221D0-EA53-8F4F-9637-6A2C4ED3975D}" type="slidenum">
              <a:rPr lang="en-US"/>
              <a:pPr/>
              <a:t>‹#›</a:t>
            </a:fld>
            <a:endParaRPr lang="en-US"/>
          </a:p>
        </p:txBody>
      </p:sp>
    </p:spTree>
    <p:extLst>
      <p:ext uri="{BB962C8B-B14F-4D97-AF65-F5344CB8AC3E}">
        <p14:creationId xmlns:p14="http://schemas.microsoft.com/office/powerpoint/2010/main" xmlns="" val="4177859475"/>
      </p:ext>
    </p:extLst>
  </p:cSld>
  <p:clrMapOvr>
    <a:masterClrMapping/>
  </p:clrMapOvr>
  <p:transition/>
</p:sldLayout>
</file>

<file path=ppt/slideLayouts/slideLayout5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3886200"/>
            <a:ext cx="31242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886200"/>
            <a:ext cx="31242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CCBDC620-B954-3540-9217-4F063072D8C0}" type="slidenum">
              <a:rPr lang="en-US"/>
              <a:pPr/>
              <a:t>‹#›</a:t>
            </a:fld>
            <a:endParaRPr lang="en-US"/>
          </a:p>
        </p:txBody>
      </p:sp>
    </p:spTree>
    <p:extLst>
      <p:ext uri="{BB962C8B-B14F-4D97-AF65-F5344CB8AC3E}">
        <p14:creationId xmlns:p14="http://schemas.microsoft.com/office/powerpoint/2010/main" xmlns="" val="4063741866"/>
      </p:ext>
    </p:extLst>
  </p:cSld>
  <p:clrMapOvr>
    <a:masterClrMapping/>
  </p:clrMapOvr>
  <p:transition/>
</p:sldLayout>
</file>

<file path=ppt/slideLayouts/slideLayout5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8541630-E168-BE4B-8F3D-85A3334D70CC}" type="slidenum">
              <a:rPr lang="en-US"/>
              <a:pPr/>
              <a:t>‹#›</a:t>
            </a:fld>
            <a:endParaRPr lang="en-US"/>
          </a:p>
        </p:txBody>
      </p:sp>
    </p:spTree>
    <p:extLst>
      <p:ext uri="{BB962C8B-B14F-4D97-AF65-F5344CB8AC3E}">
        <p14:creationId xmlns:p14="http://schemas.microsoft.com/office/powerpoint/2010/main" xmlns="" val="4241558209"/>
      </p:ext>
    </p:extLst>
  </p:cSld>
  <p:clrMapOvr>
    <a:masterClrMapping/>
  </p:clrMapOvr>
  <p:transition/>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4148F4F-9C7D-274D-800A-8BA43DADAC57}" type="slidenum">
              <a:rPr lang="en-US"/>
              <a:pPr/>
              <a:t>‹#›</a:t>
            </a:fld>
            <a:endParaRPr lang="en-US"/>
          </a:p>
        </p:txBody>
      </p:sp>
    </p:spTree>
    <p:extLst>
      <p:ext uri="{BB962C8B-B14F-4D97-AF65-F5344CB8AC3E}">
        <p14:creationId xmlns:p14="http://schemas.microsoft.com/office/powerpoint/2010/main" xmlns="" val="1537984523"/>
      </p:ext>
    </p:extLst>
  </p:cSld>
  <p:clrMapOvr>
    <a:masterClrMapping/>
  </p:clrMapOvr>
  <p:transition/>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0BB4823-4A87-EA41-B402-EC8E21CC271F}" type="slidenum">
              <a:rPr lang="en-US"/>
              <a:pPr/>
              <a:t>‹#›</a:t>
            </a:fld>
            <a:endParaRPr lang="en-US"/>
          </a:p>
        </p:txBody>
      </p:sp>
    </p:spTree>
    <p:extLst>
      <p:ext uri="{BB962C8B-B14F-4D97-AF65-F5344CB8AC3E}">
        <p14:creationId xmlns:p14="http://schemas.microsoft.com/office/powerpoint/2010/main" xmlns="" val="2018383009"/>
      </p:ext>
    </p:extLst>
  </p:cSld>
  <p:clrMapOvr>
    <a:masterClrMapping/>
  </p:clrMapOvr>
  <p:transition/>
</p:sldLayout>
</file>

<file path=ppt/slideLayouts/slideLayout5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7A49BEF-6311-CA41-A257-1B0FBC4B43DC}" type="slidenum">
              <a:rPr lang="en-US"/>
              <a:pPr/>
              <a:t>‹#›</a:t>
            </a:fld>
            <a:endParaRPr lang="en-US"/>
          </a:p>
        </p:txBody>
      </p:sp>
    </p:spTree>
    <p:extLst>
      <p:ext uri="{BB962C8B-B14F-4D97-AF65-F5344CB8AC3E}">
        <p14:creationId xmlns:p14="http://schemas.microsoft.com/office/powerpoint/2010/main" xmlns="" val="218282408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F7DFFDD-D02D-FC48-8F90-98FEC1EC3316}" type="slidenum">
              <a:rPr lang="en-US"/>
              <a:pPr/>
              <a:t>‹#›</a:t>
            </a:fld>
            <a:endParaRPr lang="en-US"/>
          </a:p>
        </p:txBody>
      </p:sp>
    </p:spTree>
    <p:extLst>
      <p:ext uri="{BB962C8B-B14F-4D97-AF65-F5344CB8AC3E}">
        <p14:creationId xmlns:p14="http://schemas.microsoft.com/office/powerpoint/2010/main" xmlns="" val="1575538862"/>
      </p:ext>
    </p:extLst>
  </p:cSld>
  <p:clrMapOvr>
    <a:masterClrMapping/>
  </p:clrMapOvr>
  <p:transition/>
</p:sldLayout>
</file>

<file path=ppt/slideLayouts/slideLayout5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A0EB9AD-60E3-794A-B945-9851AC6AB19A}" type="slidenum">
              <a:rPr lang="en-US"/>
              <a:pPr/>
              <a:t>‹#›</a:t>
            </a:fld>
            <a:endParaRPr lang="en-US"/>
          </a:p>
        </p:txBody>
      </p:sp>
    </p:spTree>
    <p:extLst>
      <p:ext uri="{BB962C8B-B14F-4D97-AF65-F5344CB8AC3E}">
        <p14:creationId xmlns:p14="http://schemas.microsoft.com/office/powerpoint/2010/main" xmlns="" val="367062538"/>
      </p:ext>
    </p:extLst>
  </p:cSld>
  <p:clrMapOvr>
    <a:masterClrMapping/>
  </p:clrMapOvr>
  <p:transition/>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50F56C3-E89F-854B-A29C-2A8AB0891193}" type="slidenum">
              <a:rPr lang="en-US"/>
              <a:pPr/>
              <a:t>‹#›</a:t>
            </a:fld>
            <a:endParaRPr lang="en-US"/>
          </a:p>
        </p:txBody>
      </p:sp>
    </p:spTree>
    <p:extLst>
      <p:ext uri="{BB962C8B-B14F-4D97-AF65-F5344CB8AC3E}">
        <p14:creationId xmlns:p14="http://schemas.microsoft.com/office/powerpoint/2010/main" xmlns="" val="1650583947"/>
      </p:ext>
    </p:extLst>
  </p:cSld>
  <p:clrMapOvr>
    <a:masterClrMapping/>
  </p:clrMapOvr>
  <p:transition/>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844676"/>
            <a:ext cx="1943100" cy="5013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844676"/>
            <a:ext cx="5676900" cy="5013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38ACD52-51CC-7645-8EF5-EE4DBAC5206E}" type="slidenum">
              <a:rPr lang="en-US"/>
              <a:pPr/>
              <a:t>‹#›</a:t>
            </a:fld>
            <a:endParaRPr lang="en-US"/>
          </a:p>
        </p:txBody>
      </p:sp>
    </p:spTree>
    <p:extLst>
      <p:ext uri="{BB962C8B-B14F-4D97-AF65-F5344CB8AC3E}">
        <p14:creationId xmlns:p14="http://schemas.microsoft.com/office/powerpoint/2010/main" xmlns="" val="3226183261"/>
      </p:ext>
    </p:extLst>
  </p:cSld>
  <p:clrMapOvr>
    <a:masterClrMapping/>
  </p:clrMapOvr>
  <p:transition/>
</p:sldLayout>
</file>

<file path=ppt/slideLayouts/slideLayout5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FFF92DE0-4734-1B4C-BB88-E084D6AD34FF}" type="slidenum">
              <a:rPr lang="en-US"/>
              <a:pPr/>
              <a:t>‹#›</a:t>
            </a:fld>
            <a:endParaRPr lang="en-US"/>
          </a:p>
        </p:txBody>
      </p:sp>
    </p:spTree>
    <p:extLst>
      <p:ext uri="{BB962C8B-B14F-4D97-AF65-F5344CB8AC3E}">
        <p14:creationId xmlns:p14="http://schemas.microsoft.com/office/powerpoint/2010/main" xmlns="" val="1665508869"/>
      </p:ext>
    </p:extLst>
  </p:cSld>
  <p:clrMapOvr>
    <a:masterClrMapping/>
  </p:clrMapOvr>
  <p:transition/>
</p:sldLayout>
</file>

<file path=ppt/slideLayouts/slideLayout5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4906202-81E5-9144-8F30-66C470048B33}" type="slidenum">
              <a:rPr lang="en-US"/>
              <a:pPr/>
              <a:t>‹#›</a:t>
            </a:fld>
            <a:endParaRPr lang="en-US"/>
          </a:p>
        </p:txBody>
      </p:sp>
    </p:spTree>
    <p:extLst>
      <p:ext uri="{BB962C8B-B14F-4D97-AF65-F5344CB8AC3E}">
        <p14:creationId xmlns:p14="http://schemas.microsoft.com/office/powerpoint/2010/main" xmlns="" val="4125263294"/>
      </p:ext>
    </p:extLst>
  </p:cSld>
  <p:clrMapOvr>
    <a:masterClrMapping/>
  </p:clrMapOvr>
  <p:transition/>
</p:sldLayout>
</file>

<file path=ppt/slideLayouts/slideLayout5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0A6DD16-DC91-DE4A-A05B-99B7AE7C0DF9}" type="slidenum">
              <a:rPr lang="en-US"/>
              <a:pPr/>
              <a:t>‹#›</a:t>
            </a:fld>
            <a:endParaRPr lang="en-US"/>
          </a:p>
        </p:txBody>
      </p:sp>
    </p:spTree>
    <p:extLst>
      <p:ext uri="{BB962C8B-B14F-4D97-AF65-F5344CB8AC3E}">
        <p14:creationId xmlns:p14="http://schemas.microsoft.com/office/powerpoint/2010/main" xmlns="" val="4159804434"/>
      </p:ext>
    </p:extLst>
  </p:cSld>
  <p:clrMapOvr>
    <a:masterClrMapping/>
  </p:clrMapOvr>
  <p:transition/>
</p:sldLayout>
</file>

<file path=ppt/slideLayouts/slideLayout5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1828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67000" y="1981200"/>
            <a:ext cx="1828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8CF769A1-3E84-084C-80E0-A3AB1A4161B0}" type="slidenum">
              <a:rPr lang="en-US"/>
              <a:pPr/>
              <a:t>‹#›</a:t>
            </a:fld>
            <a:endParaRPr lang="en-US"/>
          </a:p>
        </p:txBody>
      </p:sp>
    </p:spTree>
    <p:extLst>
      <p:ext uri="{BB962C8B-B14F-4D97-AF65-F5344CB8AC3E}">
        <p14:creationId xmlns:p14="http://schemas.microsoft.com/office/powerpoint/2010/main" xmlns="" val="1770758101"/>
      </p:ext>
    </p:extLst>
  </p:cSld>
  <p:clrMapOvr>
    <a:masterClrMapping/>
  </p:clrMapOvr>
  <p:transition/>
</p:sldLayout>
</file>

<file path=ppt/slideLayouts/slideLayout5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E5151ED4-1679-4044-9F01-F70F8DC02332}" type="slidenum">
              <a:rPr lang="en-US"/>
              <a:pPr/>
              <a:t>‹#›</a:t>
            </a:fld>
            <a:endParaRPr lang="en-US"/>
          </a:p>
        </p:txBody>
      </p:sp>
    </p:spTree>
    <p:extLst>
      <p:ext uri="{BB962C8B-B14F-4D97-AF65-F5344CB8AC3E}">
        <p14:creationId xmlns:p14="http://schemas.microsoft.com/office/powerpoint/2010/main" xmlns="" val="2962603132"/>
      </p:ext>
    </p:extLst>
  </p:cSld>
  <p:clrMapOvr>
    <a:masterClrMapping/>
  </p:clrMapOvr>
  <p:transition/>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1A6EF903-6609-7D4E-BC47-F4AA4593A5BE}" type="slidenum">
              <a:rPr lang="en-US"/>
              <a:pPr/>
              <a:t>‹#›</a:t>
            </a:fld>
            <a:endParaRPr lang="en-US"/>
          </a:p>
        </p:txBody>
      </p:sp>
    </p:spTree>
    <p:extLst>
      <p:ext uri="{BB962C8B-B14F-4D97-AF65-F5344CB8AC3E}">
        <p14:creationId xmlns:p14="http://schemas.microsoft.com/office/powerpoint/2010/main" xmlns="" val="895791837"/>
      </p:ext>
    </p:extLst>
  </p:cSld>
  <p:clrMapOvr>
    <a:masterClrMapping/>
  </p:clrMapOvr>
  <p:transition/>
</p:sldLayout>
</file>

<file path=ppt/slideLayouts/slideLayout5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3512F33-F5C3-4643-9EF4-F3B7B2DAC809}" type="slidenum">
              <a:rPr lang="en-US"/>
              <a:pPr/>
              <a:t>‹#›</a:t>
            </a:fld>
            <a:endParaRPr lang="en-US"/>
          </a:p>
        </p:txBody>
      </p:sp>
    </p:spTree>
    <p:extLst>
      <p:ext uri="{BB962C8B-B14F-4D97-AF65-F5344CB8AC3E}">
        <p14:creationId xmlns:p14="http://schemas.microsoft.com/office/powerpoint/2010/main" xmlns="" val="2956499442"/>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E010524B-3890-4D49-A42F-84141DC981C4}" type="slidenum">
              <a:rPr lang="en-US"/>
              <a:pPr/>
              <a:t>‹#›</a:t>
            </a:fld>
            <a:endParaRPr lang="en-US"/>
          </a:p>
        </p:txBody>
      </p:sp>
    </p:spTree>
    <p:extLst>
      <p:ext uri="{BB962C8B-B14F-4D97-AF65-F5344CB8AC3E}">
        <p14:creationId xmlns:p14="http://schemas.microsoft.com/office/powerpoint/2010/main" xmlns="" val="90817337"/>
      </p:ext>
    </p:extLst>
  </p:cSld>
  <p:clrMapOvr>
    <a:masterClrMapping/>
  </p:clrMapOvr>
  <p:transition/>
</p:sldLayout>
</file>

<file path=ppt/slideLayouts/slideLayout5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74AF7F5-E43A-774D-A749-94A2837EBE5F}" type="slidenum">
              <a:rPr lang="en-US"/>
              <a:pPr/>
              <a:t>‹#›</a:t>
            </a:fld>
            <a:endParaRPr lang="en-US"/>
          </a:p>
        </p:txBody>
      </p:sp>
    </p:spTree>
    <p:extLst>
      <p:ext uri="{BB962C8B-B14F-4D97-AF65-F5344CB8AC3E}">
        <p14:creationId xmlns:p14="http://schemas.microsoft.com/office/powerpoint/2010/main" xmlns="" val="2579026362"/>
      </p:ext>
    </p:extLst>
  </p:cSld>
  <p:clrMapOvr>
    <a:masterClrMapping/>
  </p:clrMapOvr>
  <p:transition/>
</p:sldLayout>
</file>

<file path=ppt/slideLayouts/slideLayout5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B596EC5-0D01-A741-B455-E6FC831472D3}" type="slidenum">
              <a:rPr lang="en-US"/>
              <a:pPr/>
              <a:t>‹#›</a:t>
            </a:fld>
            <a:endParaRPr lang="en-US"/>
          </a:p>
        </p:txBody>
      </p:sp>
    </p:spTree>
    <p:extLst>
      <p:ext uri="{BB962C8B-B14F-4D97-AF65-F5344CB8AC3E}">
        <p14:creationId xmlns:p14="http://schemas.microsoft.com/office/powerpoint/2010/main" xmlns="" val="2341629951"/>
      </p:ext>
    </p:extLst>
  </p:cSld>
  <p:clrMapOvr>
    <a:masterClrMapping/>
  </p:clrMapOvr>
  <p:transition/>
</p:sldLayout>
</file>

<file path=ppt/slideLayouts/slideLayout5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184B68F-0B51-C748-8DEA-FAD4A78C9B7D}" type="slidenum">
              <a:rPr lang="en-US"/>
              <a:pPr/>
              <a:t>‹#›</a:t>
            </a:fld>
            <a:endParaRPr lang="en-US"/>
          </a:p>
        </p:txBody>
      </p:sp>
    </p:spTree>
    <p:extLst>
      <p:ext uri="{BB962C8B-B14F-4D97-AF65-F5344CB8AC3E}">
        <p14:creationId xmlns:p14="http://schemas.microsoft.com/office/powerpoint/2010/main" xmlns="" val="1415017838"/>
      </p:ext>
    </p:extLst>
  </p:cSld>
  <p:clrMapOvr>
    <a:masterClrMapping/>
  </p:clrMapOvr>
  <p:transition/>
</p:sldLayout>
</file>

<file path=ppt/slideLayouts/slideLayout5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8BCBC9B-0B87-BA40-8867-89E0C1C73D2B}" type="slidenum">
              <a:rPr lang="en-US"/>
              <a:pPr/>
              <a:t>‹#›</a:t>
            </a:fld>
            <a:endParaRPr lang="en-US"/>
          </a:p>
        </p:txBody>
      </p:sp>
    </p:spTree>
    <p:extLst>
      <p:ext uri="{BB962C8B-B14F-4D97-AF65-F5344CB8AC3E}">
        <p14:creationId xmlns:p14="http://schemas.microsoft.com/office/powerpoint/2010/main" xmlns="" val="3150056218"/>
      </p:ext>
    </p:extLst>
  </p:cSld>
  <p:clrMapOvr>
    <a:masterClrMapping/>
  </p:clrMapOvr>
  <p:transition/>
</p:sldLayout>
</file>

<file path=ppt/slideLayouts/slideLayout5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BCDD3D27-8B28-7B42-86FD-389326B7FAD0}" type="slidenum">
              <a:rPr lang="en-US"/>
              <a:pPr/>
              <a:t>‹#›</a:t>
            </a:fld>
            <a:endParaRPr lang="en-US"/>
          </a:p>
        </p:txBody>
      </p:sp>
    </p:spTree>
    <p:extLst>
      <p:ext uri="{BB962C8B-B14F-4D97-AF65-F5344CB8AC3E}">
        <p14:creationId xmlns:p14="http://schemas.microsoft.com/office/powerpoint/2010/main" xmlns="" val="2582109657"/>
      </p:ext>
    </p:extLst>
  </p:cSld>
  <p:clrMapOvr>
    <a:masterClrMapping/>
  </p:clrMapOvr>
  <p:transition/>
</p:sldLayout>
</file>

<file path=ppt/slideLayouts/slideLayout5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D9D6B0B-B9F3-5C44-A6D8-9F14E476CE9F}" type="slidenum">
              <a:rPr lang="en-US"/>
              <a:pPr/>
              <a:t>‹#›</a:t>
            </a:fld>
            <a:endParaRPr lang="en-US"/>
          </a:p>
        </p:txBody>
      </p:sp>
    </p:spTree>
    <p:extLst>
      <p:ext uri="{BB962C8B-B14F-4D97-AF65-F5344CB8AC3E}">
        <p14:creationId xmlns:p14="http://schemas.microsoft.com/office/powerpoint/2010/main" xmlns="" val="305983537"/>
      </p:ext>
    </p:extLst>
  </p:cSld>
  <p:clrMapOvr>
    <a:masterClrMapping/>
  </p:clrMapOvr>
  <p:transition/>
</p:sldLayout>
</file>

<file path=ppt/slideLayouts/slideLayout5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FA6A2F7-5AFE-664C-9DD0-5828F0FBB7C6}" type="slidenum">
              <a:rPr lang="en-US"/>
              <a:pPr/>
              <a:t>‹#›</a:t>
            </a:fld>
            <a:endParaRPr lang="en-US"/>
          </a:p>
        </p:txBody>
      </p:sp>
    </p:spTree>
    <p:extLst>
      <p:ext uri="{BB962C8B-B14F-4D97-AF65-F5344CB8AC3E}">
        <p14:creationId xmlns:p14="http://schemas.microsoft.com/office/powerpoint/2010/main" xmlns="" val="611211391"/>
      </p:ext>
    </p:extLst>
  </p:cSld>
  <p:clrMapOvr>
    <a:masterClrMapping/>
  </p:clrMapOvr>
  <p:transition/>
</p:sldLayout>
</file>

<file path=ppt/slideLayouts/slideLayout5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C9243A7E-79F7-D842-A5B3-5595687B5F55}" type="slidenum">
              <a:rPr lang="en-US"/>
              <a:pPr/>
              <a:t>‹#›</a:t>
            </a:fld>
            <a:endParaRPr lang="en-US"/>
          </a:p>
        </p:txBody>
      </p:sp>
    </p:spTree>
    <p:extLst>
      <p:ext uri="{BB962C8B-B14F-4D97-AF65-F5344CB8AC3E}">
        <p14:creationId xmlns:p14="http://schemas.microsoft.com/office/powerpoint/2010/main" xmlns="" val="1613679797"/>
      </p:ext>
    </p:extLst>
  </p:cSld>
  <p:clrMapOvr>
    <a:masterClrMapping/>
  </p:clrMapOvr>
  <p:transition/>
</p:sldLayout>
</file>

<file path=ppt/slideLayouts/slideLayout5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BDD5434B-FA4B-F34A-AD44-2F348F5A9FF0}" type="slidenum">
              <a:rPr lang="en-US"/>
              <a:pPr/>
              <a:t>‹#›</a:t>
            </a:fld>
            <a:endParaRPr lang="en-US"/>
          </a:p>
        </p:txBody>
      </p:sp>
    </p:spTree>
    <p:extLst>
      <p:ext uri="{BB962C8B-B14F-4D97-AF65-F5344CB8AC3E}">
        <p14:creationId xmlns:p14="http://schemas.microsoft.com/office/powerpoint/2010/main" xmlns="" val="2464618490"/>
      </p:ext>
    </p:extLst>
  </p:cSld>
  <p:clrMapOvr>
    <a:masterClrMapping/>
  </p:clrMapOvr>
  <p:transition/>
</p:sldLayout>
</file>

<file path=ppt/slideLayouts/slideLayout5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A2E6A63A-8870-8544-8CD8-BD03DBA35CB4}" type="slidenum">
              <a:rPr lang="en-US"/>
              <a:pPr/>
              <a:t>‹#›</a:t>
            </a:fld>
            <a:endParaRPr lang="en-US"/>
          </a:p>
        </p:txBody>
      </p:sp>
    </p:spTree>
    <p:extLst>
      <p:ext uri="{BB962C8B-B14F-4D97-AF65-F5344CB8AC3E}">
        <p14:creationId xmlns:p14="http://schemas.microsoft.com/office/powerpoint/2010/main" xmlns="" val="3693742482"/>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8613"/>
            <a:ext cx="4038600" cy="5259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98613"/>
            <a:ext cx="4038600" cy="5259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9133F9E3-B91F-1D4A-91FA-F61733070FD4}" type="slidenum">
              <a:rPr lang="en-US"/>
              <a:pPr/>
              <a:t>‹#›</a:t>
            </a:fld>
            <a:endParaRPr lang="en-US"/>
          </a:p>
        </p:txBody>
      </p:sp>
    </p:spTree>
    <p:extLst>
      <p:ext uri="{BB962C8B-B14F-4D97-AF65-F5344CB8AC3E}">
        <p14:creationId xmlns:p14="http://schemas.microsoft.com/office/powerpoint/2010/main" xmlns="" val="3962701067"/>
      </p:ext>
    </p:extLst>
  </p:cSld>
  <p:clrMapOvr>
    <a:masterClrMapping/>
  </p:clrMapOvr>
  <p:transition/>
</p:sldLayout>
</file>

<file path=ppt/slideLayouts/slideLayout5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D736555-3333-9C4D-8B54-B09C1037CC7B}" type="slidenum">
              <a:rPr lang="en-US"/>
              <a:pPr/>
              <a:t>‹#›</a:t>
            </a:fld>
            <a:endParaRPr lang="en-US"/>
          </a:p>
        </p:txBody>
      </p:sp>
    </p:spTree>
    <p:extLst>
      <p:ext uri="{BB962C8B-B14F-4D97-AF65-F5344CB8AC3E}">
        <p14:creationId xmlns:p14="http://schemas.microsoft.com/office/powerpoint/2010/main" xmlns="" val="1649495401"/>
      </p:ext>
    </p:extLst>
  </p:cSld>
  <p:clrMapOvr>
    <a:masterClrMapping/>
  </p:clrMapOvr>
  <p:transition/>
</p:sldLayout>
</file>

<file path=ppt/slideLayouts/slideLayout5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14B9864-89F1-4D43-9E9D-FB8981F776E4}" type="slidenum">
              <a:rPr lang="en-US"/>
              <a:pPr/>
              <a:t>‹#›</a:t>
            </a:fld>
            <a:endParaRPr lang="en-US"/>
          </a:p>
        </p:txBody>
      </p:sp>
    </p:spTree>
    <p:extLst>
      <p:ext uri="{BB962C8B-B14F-4D97-AF65-F5344CB8AC3E}">
        <p14:creationId xmlns:p14="http://schemas.microsoft.com/office/powerpoint/2010/main" xmlns="" val="3713688833"/>
      </p:ext>
    </p:extLst>
  </p:cSld>
  <p:clrMapOvr>
    <a:masterClrMapping/>
  </p:clrMapOvr>
  <p:transition/>
</p:sldLayout>
</file>

<file path=ppt/slideLayouts/slideLayout5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4A351DD-28ED-BF42-885B-D473A7FDE0A9}" type="slidenum">
              <a:rPr lang="en-US"/>
              <a:pPr/>
              <a:t>‹#›</a:t>
            </a:fld>
            <a:endParaRPr lang="en-US"/>
          </a:p>
        </p:txBody>
      </p:sp>
    </p:spTree>
    <p:extLst>
      <p:ext uri="{BB962C8B-B14F-4D97-AF65-F5344CB8AC3E}">
        <p14:creationId xmlns:p14="http://schemas.microsoft.com/office/powerpoint/2010/main" xmlns="" val="1676094909"/>
      </p:ext>
    </p:extLst>
  </p:cSld>
  <p:clrMapOvr>
    <a:masterClrMapping/>
  </p:clrMapOvr>
  <p:transition/>
</p:sldLayout>
</file>

<file path=ppt/slideLayouts/slideLayout5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39FDD34-5D2E-8343-9877-8ED26FE98ADC}" type="slidenum">
              <a:rPr lang="en-US"/>
              <a:pPr/>
              <a:t>‹#›</a:t>
            </a:fld>
            <a:endParaRPr lang="en-US"/>
          </a:p>
        </p:txBody>
      </p:sp>
    </p:spTree>
    <p:extLst>
      <p:ext uri="{BB962C8B-B14F-4D97-AF65-F5344CB8AC3E}">
        <p14:creationId xmlns:p14="http://schemas.microsoft.com/office/powerpoint/2010/main" xmlns="" val="997187838"/>
      </p:ext>
    </p:extLst>
  </p:cSld>
  <p:clrMapOvr>
    <a:masterClrMapping/>
  </p:clrMapOvr>
  <p:transition/>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182563"/>
            <a:ext cx="21272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182563"/>
            <a:ext cx="6230938" cy="5943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BEF14C5-09D8-2244-A9E4-A24C8261CB5B}" type="slidenum">
              <a:rPr lang="en-US"/>
              <a:pPr/>
              <a:t>‹#›</a:t>
            </a:fld>
            <a:endParaRPr lang="en-US"/>
          </a:p>
        </p:txBody>
      </p:sp>
    </p:spTree>
    <p:extLst>
      <p:ext uri="{BB962C8B-B14F-4D97-AF65-F5344CB8AC3E}">
        <p14:creationId xmlns:p14="http://schemas.microsoft.com/office/powerpoint/2010/main" xmlns="" val="3698921693"/>
      </p:ext>
    </p:extLst>
  </p:cSld>
  <p:clrMapOvr>
    <a:masterClrMapping/>
  </p:clrMapOvr>
  <p:transition/>
</p:sldLayout>
</file>

<file path=ppt/slideLayouts/slideLayout59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fr-FR" altLang="en-GB"/>
          </a:p>
        </p:txBody>
      </p:sp>
      <p:sp>
        <p:nvSpPr>
          <p:cNvPr id="5" name="Rectangle 5"/>
          <p:cNvSpPr>
            <a:spLocks noGrp="1" noChangeArrowheads="1"/>
          </p:cNvSpPr>
          <p:nvPr>
            <p:ph type="ftr" sz="quarter" idx="11"/>
          </p:nvPr>
        </p:nvSpPr>
        <p:spPr/>
        <p:txBody>
          <a:bodyPr/>
          <a:lstStyle>
            <a:lvl1pPr algn="l" eaLnBrk="1" hangingPunct="1">
              <a:defRPr/>
            </a:lvl1pPr>
          </a:lstStyle>
          <a:p>
            <a:pPr>
              <a:defRPr/>
            </a:pPr>
            <a:endParaRPr lang="fr-FR" altLang="en-GB"/>
          </a:p>
        </p:txBody>
      </p:sp>
      <p:sp>
        <p:nvSpPr>
          <p:cNvPr id="6" name="Rectangle 6"/>
          <p:cNvSpPr>
            <a:spLocks noGrp="1" noChangeArrowheads="1"/>
          </p:cNvSpPr>
          <p:nvPr>
            <p:ph type="sldNum" sz="quarter" idx="12"/>
          </p:nvPr>
        </p:nvSpPr>
        <p:spPr/>
        <p:txBody>
          <a:bodyPr/>
          <a:lstStyle>
            <a:lvl1pPr eaLnBrk="1" hangingPunct="1">
              <a:defRPr/>
            </a:lvl1pPr>
          </a:lstStyle>
          <a:p>
            <a:pPr>
              <a:defRPr/>
            </a:pPr>
            <a:fld id="{197C5E2A-1A2F-FB47-A520-28DC252A6118}" type="slidenum">
              <a:rPr lang="fr-FR"/>
              <a:pPr>
                <a:defRPr/>
              </a:pPr>
              <a:t>‹#›</a:t>
            </a:fld>
            <a:endParaRPr lang="fr-FR"/>
          </a:p>
        </p:txBody>
      </p:sp>
    </p:spTree>
    <p:extLst>
      <p:ext uri="{BB962C8B-B14F-4D97-AF65-F5344CB8AC3E}">
        <p14:creationId xmlns:p14="http://schemas.microsoft.com/office/powerpoint/2010/main" xmlns="" val="3752447251"/>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B495895D-7E5D-504C-BC00-714D20FDEF12}" type="slidenum">
              <a:rPr lang="en-US"/>
              <a:pPr>
                <a:defRPr/>
              </a:pPr>
              <a:t>‹#›</a:t>
            </a:fld>
            <a:endParaRPr lang="en-US"/>
          </a:p>
        </p:txBody>
      </p:sp>
    </p:spTree>
    <p:extLst>
      <p:ext uri="{BB962C8B-B14F-4D97-AF65-F5344CB8AC3E}">
        <p14:creationId xmlns:p14="http://schemas.microsoft.com/office/powerpoint/2010/main" xmlns="" val="1385240350"/>
      </p:ext>
    </p:extLst>
  </p:cSld>
  <p:clrMapOvr>
    <a:masterClrMapping/>
  </p:clrMapOvr>
  <p:transition/>
</p:sldLayout>
</file>

<file path=ppt/slideLayouts/slideLayout5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b="1"/>
            </a:lvl1pPr>
          </a:lstStyle>
          <a:p>
            <a:pPr>
              <a:defRPr/>
            </a:pPr>
            <a:fld id="{F4605F53-DDC4-9D4D-A8D8-C1B964759B97}" type="slidenum">
              <a:rPr lang="en-US"/>
              <a:pPr>
                <a:defRPr/>
              </a:pPr>
              <a:t>‹#›</a:t>
            </a:fld>
            <a:endParaRPr lang="en-US"/>
          </a:p>
        </p:txBody>
      </p:sp>
    </p:spTree>
    <p:extLst>
      <p:ext uri="{BB962C8B-B14F-4D97-AF65-F5344CB8AC3E}">
        <p14:creationId xmlns:p14="http://schemas.microsoft.com/office/powerpoint/2010/main" xmlns="" val="469903197"/>
      </p:ext>
    </p:extLst>
  </p:cSld>
  <p:clrMapOvr>
    <a:masterClrMapping/>
  </p:clrMapOvr>
  <p:transition/>
</p:sldLayout>
</file>

<file path=ppt/slideLayouts/slideLayout5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b="1"/>
            </a:lvl1pPr>
          </a:lstStyle>
          <a:p>
            <a:pPr>
              <a:defRPr/>
            </a:pPr>
            <a:fld id="{6C7C90C1-25E5-664B-8C9C-DB0B6864C612}" type="slidenum">
              <a:rPr lang="en-US"/>
              <a:pPr>
                <a:defRPr/>
              </a:pPr>
              <a:t>‹#›</a:t>
            </a:fld>
            <a:endParaRPr lang="en-US"/>
          </a:p>
        </p:txBody>
      </p:sp>
    </p:spTree>
    <p:extLst>
      <p:ext uri="{BB962C8B-B14F-4D97-AF65-F5344CB8AC3E}">
        <p14:creationId xmlns:p14="http://schemas.microsoft.com/office/powerpoint/2010/main" xmlns="" val="513140543"/>
      </p:ext>
    </p:extLst>
  </p:cSld>
  <p:clrMapOvr>
    <a:masterClrMapping/>
  </p:clrMapOvr>
  <p:transition/>
</p:sldLayout>
</file>

<file path=ppt/slideLayouts/slideLayout5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b="1"/>
            </a:lvl1pPr>
          </a:lstStyle>
          <a:p>
            <a:pPr>
              <a:defRPr/>
            </a:pPr>
            <a:fld id="{0522F0A7-F658-494E-848E-34C43D01A7EA}" type="slidenum">
              <a:rPr lang="en-US"/>
              <a:pPr>
                <a:defRPr/>
              </a:pPr>
              <a:t>‹#›</a:t>
            </a:fld>
            <a:endParaRPr lang="en-US"/>
          </a:p>
        </p:txBody>
      </p:sp>
    </p:spTree>
    <p:extLst>
      <p:ext uri="{BB962C8B-B14F-4D97-AF65-F5344CB8AC3E}">
        <p14:creationId xmlns:p14="http://schemas.microsoft.com/office/powerpoint/2010/main" xmlns="" val="47739817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C1EFC26A-1BDD-DB48-810A-28BFA1D7D8A3}" type="slidenum">
              <a:rPr lang="en-US"/>
              <a:pPr/>
              <a:t>‹#›</a:t>
            </a:fld>
            <a:endParaRPr lang="en-US"/>
          </a:p>
        </p:txBody>
      </p:sp>
    </p:spTree>
    <p:extLst>
      <p:ext uri="{BB962C8B-B14F-4D97-AF65-F5344CB8AC3E}">
        <p14:creationId xmlns:p14="http://schemas.microsoft.com/office/powerpoint/2010/main" xmlns="" val="3450605764"/>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BA817308-387E-BE4E-8B36-0F53FA6785F7}" type="slidenum">
              <a:rPr lang="en-US"/>
              <a:pPr/>
              <a:t>‹#›</a:t>
            </a:fld>
            <a:endParaRPr lang="en-US"/>
          </a:p>
        </p:txBody>
      </p:sp>
    </p:spTree>
    <p:extLst>
      <p:ext uri="{BB962C8B-B14F-4D97-AF65-F5344CB8AC3E}">
        <p14:creationId xmlns:p14="http://schemas.microsoft.com/office/powerpoint/2010/main" xmlns="" val="115792190"/>
      </p:ext>
    </p:extLst>
  </p:cSld>
  <p:clrMapOvr>
    <a:masterClrMapping/>
  </p:clrMapOvr>
  <p:transition/>
</p:sldLayout>
</file>

<file path=ppt/slideLayouts/slideLayout6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b="1"/>
            </a:lvl1pPr>
          </a:lstStyle>
          <a:p>
            <a:pPr>
              <a:defRPr/>
            </a:pPr>
            <a:fld id="{DCC8CA22-5E3B-EA4A-AC34-410C6676C3CE}" type="slidenum">
              <a:rPr lang="en-US"/>
              <a:pPr>
                <a:defRPr/>
              </a:pPr>
              <a:t>‹#›</a:t>
            </a:fld>
            <a:endParaRPr lang="en-US"/>
          </a:p>
        </p:txBody>
      </p:sp>
    </p:spTree>
    <p:extLst>
      <p:ext uri="{BB962C8B-B14F-4D97-AF65-F5344CB8AC3E}">
        <p14:creationId xmlns:p14="http://schemas.microsoft.com/office/powerpoint/2010/main" xmlns="" val="1834029356"/>
      </p:ext>
    </p:extLst>
  </p:cSld>
  <p:clrMapOvr>
    <a:masterClrMapping/>
  </p:clrMapOvr>
  <p:transition/>
</p:sldLayout>
</file>

<file path=ppt/slideLayouts/slideLayout6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b="1"/>
            </a:lvl1pPr>
          </a:lstStyle>
          <a:p>
            <a:pPr>
              <a:defRPr/>
            </a:pPr>
            <a:fld id="{81C7B745-8BE3-E440-8F2B-9EED0D27B350}" type="slidenum">
              <a:rPr lang="en-US"/>
              <a:pPr>
                <a:defRPr/>
              </a:pPr>
              <a:t>‹#›</a:t>
            </a:fld>
            <a:endParaRPr lang="en-US"/>
          </a:p>
        </p:txBody>
      </p:sp>
    </p:spTree>
    <p:extLst>
      <p:ext uri="{BB962C8B-B14F-4D97-AF65-F5344CB8AC3E}">
        <p14:creationId xmlns:p14="http://schemas.microsoft.com/office/powerpoint/2010/main" xmlns="" val="1258288102"/>
      </p:ext>
    </p:extLst>
  </p:cSld>
  <p:clrMapOvr>
    <a:masterClrMapping/>
  </p:clrMapOvr>
  <p:transition/>
</p:sldLayout>
</file>

<file path=ppt/slideLayouts/slideLayout6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b="1"/>
            </a:lvl1pPr>
          </a:lstStyle>
          <a:p>
            <a:pPr>
              <a:defRPr/>
            </a:pPr>
            <a:fld id="{555B03A1-1387-FC45-86A3-8258D8E5BD95}" type="slidenum">
              <a:rPr lang="en-US"/>
              <a:pPr>
                <a:defRPr/>
              </a:pPr>
              <a:t>‹#›</a:t>
            </a:fld>
            <a:endParaRPr lang="en-US"/>
          </a:p>
        </p:txBody>
      </p:sp>
    </p:spTree>
    <p:extLst>
      <p:ext uri="{BB962C8B-B14F-4D97-AF65-F5344CB8AC3E}">
        <p14:creationId xmlns:p14="http://schemas.microsoft.com/office/powerpoint/2010/main" xmlns="" val="2251413633"/>
      </p:ext>
    </p:extLst>
  </p:cSld>
  <p:clrMapOvr>
    <a:masterClrMapping/>
  </p:clrMapOvr>
  <p:transition/>
</p:sldLayout>
</file>

<file path=ppt/slideLayouts/slideLayout6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b="1"/>
            </a:lvl1pPr>
          </a:lstStyle>
          <a:p>
            <a:pPr>
              <a:defRPr/>
            </a:pPr>
            <a:fld id="{09B1582F-AB93-FE4F-87F5-45182B561FEF}" type="slidenum">
              <a:rPr lang="en-US"/>
              <a:pPr>
                <a:defRPr/>
              </a:pPr>
              <a:t>‹#›</a:t>
            </a:fld>
            <a:endParaRPr lang="en-US"/>
          </a:p>
        </p:txBody>
      </p:sp>
    </p:spTree>
    <p:extLst>
      <p:ext uri="{BB962C8B-B14F-4D97-AF65-F5344CB8AC3E}">
        <p14:creationId xmlns:p14="http://schemas.microsoft.com/office/powerpoint/2010/main" xmlns="" val="1817675037"/>
      </p:ext>
    </p:extLst>
  </p:cSld>
  <p:clrMapOvr>
    <a:masterClrMapping/>
  </p:clrMapOvr>
  <p:transition/>
</p:sldLayout>
</file>

<file path=ppt/slideLayouts/slideLayout6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b="1"/>
            </a:lvl1pPr>
          </a:lstStyle>
          <a:p>
            <a:pPr>
              <a:defRPr/>
            </a:pPr>
            <a:fld id="{9CB860AB-09D7-374D-A6BF-71EF66C1EE66}" type="slidenum">
              <a:rPr lang="en-US"/>
              <a:pPr>
                <a:defRPr/>
              </a:pPr>
              <a:t>‹#›</a:t>
            </a:fld>
            <a:endParaRPr lang="en-US"/>
          </a:p>
        </p:txBody>
      </p:sp>
    </p:spTree>
    <p:extLst>
      <p:ext uri="{BB962C8B-B14F-4D97-AF65-F5344CB8AC3E}">
        <p14:creationId xmlns:p14="http://schemas.microsoft.com/office/powerpoint/2010/main" xmlns="" val="792816914"/>
      </p:ext>
    </p:extLst>
  </p:cSld>
  <p:clrMapOvr>
    <a:masterClrMapping/>
  </p:clrMapOvr>
  <p:transition/>
</p:sldLayout>
</file>

<file path=ppt/slideLayouts/slideLayout6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charset="0"/>
            </a:endParaRPr>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b="1"/>
            </a:lvl1pPr>
          </a:lstStyle>
          <a:p>
            <a:pPr>
              <a:defRPr/>
            </a:pPr>
            <a:fld id="{FBA5BE7A-FDD6-6247-A91F-E7539B875E28}" type="slidenum">
              <a:rPr lang="en-US"/>
              <a:pPr>
                <a:defRPr/>
              </a:pPr>
              <a:t>‹#›</a:t>
            </a:fld>
            <a:endParaRPr lang="en-US"/>
          </a:p>
        </p:txBody>
      </p:sp>
    </p:spTree>
    <p:extLst>
      <p:ext uri="{BB962C8B-B14F-4D97-AF65-F5344CB8AC3E}">
        <p14:creationId xmlns:p14="http://schemas.microsoft.com/office/powerpoint/2010/main" xmlns="" val="2122632069"/>
      </p:ext>
    </p:extLst>
  </p:cSld>
  <p:clrMapOvr>
    <a:masterClrMapping/>
  </p:clrMapOvr>
  <p:transition/>
</p:sldLayout>
</file>

<file path=ppt/slideLayouts/slideLayout6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b="1"/>
            </a:lvl1pPr>
          </a:lstStyle>
          <a:p>
            <a:pPr>
              <a:defRPr/>
            </a:pPr>
            <a:fld id="{03510D83-7B7A-C64D-AB30-603DE30209E0}" type="slidenum">
              <a:rPr lang="en-US"/>
              <a:pPr>
                <a:defRPr/>
              </a:pPr>
              <a:t>‹#›</a:t>
            </a:fld>
            <a:endParaRPr lang="en-US"/>
          </a:p>
        </p:txBody>
      </p:sp>
    </p:spTree>
    <p:extLst>
      <p:ext uri="{BB962C8B-B14F-4D97-AF65-F5344CB8AC3E}">
        <p14:creationId xmlns:p14="http://schemas.microsoft.com/office/powerpoint/2010/main" xmlns="" val="1585662515"/>
      </p:ext>
    </p:extLst>
  </p:cSld>
  <p:clrMapOvr>
    <a:masterClrMapping/>
  </p:clrMapOvr>
  <p:transition/>
</p:sldLayout>
</file>

<file path=ppt/slideLayouts/slideLayout6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0"/>
            <a:ext cx="211455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0"/>
            <a:ext cx="619125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b="1"/>
            </a:lvl1pPr>
          </a:lstStyle>
          <a:p>
            <a:pPr>
              <a:defRPr/>
            </a:pPr>
            <a:fld id="{47CA4D47-3DF3-7C4E-B80E-61011516AB06}" type="slidenum">
              <a:rPr lang="en-US"/>
              <a:pPr>
                <a:defRPr/>
              </a:pPr>
              <a:t>‹#›</a:t>
            </a:fld>
            <a:endParaRPr lang="en-US"/>
          </a:p>
        </p:txBody>
      </p:sp>
    </p:spTree>
    <p:extLst>
      <p:ext uri="{BB962C8B-B14F-4D97-AF65-F5344CB8AC3E}">
        <p14:creationId xmlns:p14="http://schemas.microsoft.com/office/powerpoint/2010/main" xmlns="" val="1542856298"/>
      </p:ext>
    </p:extLst>
  </p:cSld>
  <p:clrMapOvr>
    <a:masterClrMapping/>
  </p:clrMapOvr>
  <p:transition/>
</p:sldLayout>
</file>

<file path=ppt/slideLayouts/slideLayout6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78063BD4-2958-8E4A-B0CC-2B9F4B43F939}"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xmlns="" val="1103975840"/>
      </p:ext>
    </p:extLst>
  </p:cSld>
  <p:clrMapOvr>
    <a:masterClrMapping/>
  </p:clrMapOvr>
  <p:transition/>
</p:sldLayout>
</file>

<file path=ppt/slideLayouts/slideLayout6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B148D7F-EADF-4543-8D3F-E3C7CB1525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xmlns="" val="2850043578"/>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0C7E85B1-0B52-B640-831E-EAE1334A2ADC}" type="slidenum">
              <a:rPr lang="en-US"/>
              <a:pPr/>
              <a:t>‹#›</a:t>
            </a:fld>
            <a:endParaRPr lang="en-US"/>
          </a:p>
        </p:txBody>
      </p:sp>
    </p:spTree>
    <p:extLst>
      <p:ext uri="{BB962C8B-B14F-4D97-AF65-F5344CB8AC3E}">
        <p14:creationId xmlns:p14="http://schemas.microsoft.com/office/powerpoint/2010/main" xmlns="" val="1968585305"/>
      </p:ext>
    </p:extLst>
  </p:cSld>
  <p:clrMapOvr>
    <a:masterClrMapping/>
  </p:clrMapOvr>
  <p:transition/>
</p:sldLayout>
</file>

<file path=ppt/slideLayouts/slideLayout6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496127F9-6C06-D341-B762-70689EBDD66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xmlns="" val="1054525678"/>
      </p:ext>
    </p:extLst>
  </p:cSld>
  <p:clrMapOvr>
    <a:masterClrMapping/>
  </p:clrMapOvr>
  <p:transition/>
</p:sldLayout>
</file>

<file path=ppt/slideLayouts/slideLayout6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28722F9D-4660-B444-838C-107E1687881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xmlns="" val="2502618225"/>
      </p:ext>
    </p:extLst>
  </p:cSld>
  <p:clrMapOvr>
    <a:masterClrMapping/>
  </p:clrMapOvr>
  <p:transition/>
</p:sldLayout>
</file>

<file path=ppt/slideLayouts/slideLayout6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53F6C18-8693-024C-BA02-19B2E1D6D89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xmlns="" val="2148113838"/>
      </p:ext>
    </p:extLst>
  </p:cSld>
  <p:clrMapOvr>
    <a:masterClrMapping/>
  </p:clrMapOvr>
  <p:transition/>
</p:sldLayout>
</file>

<file path=ppt/slideLayouts/slideLayout6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A0FDD765-0D69-3D4A-81D8-7BF2D92F954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xmlns="" val="1872374106"/>
      </p:ext>
    </p:extLst>
  </p:cSld>
  <p:clrMapOvr>
    <a:masterClrMapping/>
  </p:clrMapOvr>
  <p:transition/>
</p:sldLayout>
</file>

<file path=ppt/slideLayouts/slideLayout6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836EE50-D231-9142-8296-507EEB198696}"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xmlns="" val="1906169202"/>
      </p:ext>
    </p:extLst>
  </p:cSld>
  <p:clrMapOvr>
    <a:masterClrMapping/>
  </p:clrMapOvr>
  <p:transition/>
</p:sldLayout>
</file>

<file path=ppt/slideLayouts/slideLayout6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D9B61E2-C6E6-FB4A-A00E-689BD8AD3E8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xmlns="" val="1810125291"/>
      </p:ext>
    </p:extLst>
  </p:cSld>
  <p:clrMapOvr>
    <a:masterClrMapping/>
  </p:clrMapOvr>
  <p:transition/>
</p:sldLayout>
</file>

<file path=ppt/slideLayouts/slideLayout6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45F03DB-7DA8-944C-86F2-576735855AF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xmlns="" val="666537659"/>
      </p:ext>
    </p:extLst>
  </p:cSld>
  <p:clrMapOvr>
    <a:masterClrMapping/>
  </p:clrMapOvr>
  <p:transition/>
</p:sldLayout>
</file>

<file path=ppt/slideLayouts/slideLayout6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DAFCBC3-3180-A349-9770-CCC680A4F4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xmlns="" val="202905779"/>
      </p:ext>
    </p:extLst>
  </p:cSld>
  <p:clrMapOvr>
    <a:masterClrMapping/>
  </p:clrMapOvr>
  <p:transition/>
</p:sldLayout>
</file>

<file path=ppt/slideLayouts/slideLayout6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488"/>
            <a:ext cx="2057400" cy="67675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0488"/>
            <a:ext cx="6019800" cy="6767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6882B35-C174-484C-BBD0-A9ECC52E798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xmlns="" val="3267446261"/>
      </p:ext>
    </p:extLst>
  </p:cSld>
  <p:clrMapOvr>
    <a:masterClrMapping/>
  </p:clrMapOvr>
  <p:transition/>
</p:sldLayout>
</file>

<file path=ppt/slideLayouts/slideLayout6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77B62F-7DCD-2F43-BCD7-814585046C96}" type="slidenum">
              <a:rPr lang="en-US"/>
              <a:pPr>
                <a:defRPr/>
              </a:pPr>
              <a:t>‹#›</a:t>
            </a:fld>
            <a:endParaRPr lang="en-US"/>
          </a:p>
        </p:txBody>
      </p:sp>
    </p:spTree>
    <p:extLst>
      <p:ext uri="{BB962C8B-B14F-4D97-AF65-F5344CB8AC3E}">
        <p14:creationId xmlns:p14="http://schemas.microsoft.com/office/powerpoint/2010/main" xmlns="" val="7258745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F423B9E-5696-824E-BE10-FD5C1C41CC4E}" type="slidenum">
              <a:rPr lang="en-US"/>
              <a:pPr/>
              <a:t>‹#›</a:t>
            </a:fld>
            <a:endParaRPr lang="en-US"/>
          </a:p>
        </p:txBody>
      </p:sp>
    </p:spTree>
    <p:extLst>
      <p:ext uri="{BB962C8B-B14F-4D97-AF65-F5344CB8AC3E}">
        <p14:creationId xmlns:p14="http://schemas.microsoft.com/office/powerpoint/2010/main" xmlns="" val="3459932277"/>
      </p:ext>
    </p:extLst>
  </p:cSld>
  <p:clrMapOvr>
    <a:masterClrMapping/>
  </p:clrMapOvr>
  <p:transition/>
</p:sldLayout>
</file>

<file path=ppt/slideLayouts/slideLayout6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050B02-AA2F-4D47-816A-72F977F44A00}" type="slidenum">
              <a:rPr lang="en-US"/>
              <a:pPr>
                <a:defRPr/>
              </a:pPr>
              <a:t>‹#›</a:t>
            </a:fld>
            <a:endParaRPr lang="en-US"/>
          </a:p>
        </p:txBody>
      </p:sp>
    </p:spTree>
    <p:extLst>
      <p:ext uri="{BB962C8B-B14F-4D97-AF65-F5344CB8AC3E}">
        <p14:creationId xmlns:p14="http://schemas.microsoft.com/office/powerpoint/2010/main" xmlns="" val="3546681925"/>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0DC8D5-83C9-F44B-8A1C-6BFC8B57AA94}" type="slidenum">
              <a:rPr lang="en-US"/>
              <a:pPr>
                <a:defRPr/>
              </a:pPr>
              <a:t>‹#›</a:t>
            </a:fld>
            <a:endParaRPr lang="en-US"/>
          </a:p>
        </p:txBody>
      </p:sp>
    </p:spTree>
    <p:extLst>
      <p:ext uri="{BB962C8B-B14F-4D97-AF65-F5344CB8AC3E}">
        <p14:creationId xmlns:p14="http://schemas.microsoft.com/office/powerpoint/2010/main" xmlns="" val="1146888476"/>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269E9C-5829-4246-9012-A89E4F6E5256}" type="slidenum">
              <a:rPr lang="en-US"/>
              <a:pPr>
                <a:defRPr/>
              </a:pPr>
              <a:t>‹#›</a:t>
            </a:fld>
            <a:endParaRPr lang="en-US"/>
          </a:p>
        </p:txBody>
      </p:sp>
    </p:spTree>
    <p:extLst>
      <p:ext uri="{BB962C8B-B14F-4D97-AF65-F5344CB8AC3E}">
        <p14:creationId xmlns:p14="http://schemas.microsoft.com/office/powerpoint/2010/main" xmlns="" val="1168030569"/>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CB90988-2B42-6E4F-AF94-FE2E20A95E84}" type="slidenum">
              <a:rPr lang="en-US"/>
              <a:pPr>
                <a:defRPr/>
              </a:pPr>
              <a:t>‹#›</a:t>
            </a:fld>
            <a:endParaRPr lang="en-US"/>
          </a:p>
        </p:txBody>
      </p:sp>
    </p:spTree>
    <p:extLst>
      <p:ext uri="{BB962C8B-B14F-4D97-AF65-F5344CB8AC3E}">
        <p14:creationId xmlns:p14="http://schemas.microsoft.com/office/powerpoint/2010/main" xmlns="" val="90764650"/>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F6D8ACE-653B-954D-AECE-5C6D4A8BC958}" type="slidenum">
              <a:rPr lang="en-US"/>
              <a:pPr>
                <a:defRPr/>
              </a:pPr>
              <a:t>‹#›</a:t>
            </a:fld>
            <a:endParaRPr lang="en-US"/>
          </a:p>
        </p:txBody>
      </p:sp>
    </p:spTree>
    <p:extLst>
      <p:ext uri="{BB962C8B-B14F-4D97-AF65-F5344CB8AC3E}">
        <p14:creationId xmlns:p14="http://schemas.microsoft.com/office/powerpoint/2010/main" xmlns="" val="4138043936"/>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87D05B9-CD94-CC4B-A3D4-3A7C668E280A}" type="slidenum">
              <a:rPr lang="en-US"/>
              <a:pPr>
                <a:defRPr/>
              </a:pPr>
              <a:t>‹#›</a:t>
            </a:fld>
            <a:endParaRPr lang="en-US"/>
          </a:p>
        </p:txBody>
      </p:sp>
    </p:spTree>
    <p:extLst>
      <p:ext uri="{BB962C8B-B14F-4D97-AF65-F5344CB8AC3E}">
        <p14:creationId xmlns:p14="http://schemas.microsoft.com/office/powerpoint/2010/main" xmlns="" val="1897305691"/>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DC9AC1-AFDA-3C44-8768-F4564F3B6343}" type="slidenum">
              <a:rPr lang="en-US"/>
              <a:pPr>
                <a:defRPr/>
              </a:pPr>
              <a:t>‹#›</a:t>
            </a:fld>
            <a:endParaRPr lang="en-US"/>
          </a:p>
        </p:txBody>
      </p:sp>
    </p:spTree>
    <p:extLst>
      <p:ext uri="{BB962C8B-B14F-4D97-AF65-F5344CB8AC3E}">
        <p14:creationId xmlns:p14="http://schemas.microsoft.com/office/powerpoint/2010/main" xmlns="" val="3503328514"/>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DD8240-C7C0-264B-A75F-3A7898D79608}" type="slidenum">
              <a:rPr lang="en-US"/>
              <a:pPr>
                <a:defRPr/>
              </a:pPr>
              <a:t>‹#›</a:t>
            </a:fld>
            <a:endParaRPr lang="en-US"/>
          </a:p>
        </p:txBody>
      </p:sp>
    </p:spTree>
    <p:extLst>
      <p:ext uri="{BB962C8B-B14F-4D97-AF65-F5344CB8AC3E}">
        <p14:creationId xmlns:p14="http://schemas.microsoft.com/office/powerpoint/2010/main" xmlns="" val="2208582277"/>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023B6A-163B-7744-8BCA-1B8A3C525006}" type="slidenum">
              <a:rPr lang="en-US"/>
              <a:pPr>
                <a:defRPr/>
              </a:pPr>
              <a:t>‹#›</a:t>
            </a:fld>
            <a:endParaRPr lang="en-US"/>
          </a:p>
        </p:txBody>
      </p:sp>
    </p:spTree>
    <p:extLst>
      <p:ext uri="{BB962C8B-B14F-4D97-AF65-F5344CB8AC3E}">
        <p14:creationId xmlns:p14="http://schemas.microsoft.com/office/powerpoint/2010/main" xmlns="" val="901843057"/>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09600"/>
            <a:ext cx="19621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7340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02EC50-094F-B44D-9E15-BD228B626495}" type="slidenum">
              <a:rPr lang="en-US"/>
              <a:pPr>
                <a:defRPr/>
              </a:pPr>
              <a:t>‹#›</a:t>
            </a:fld>
            <a:endParaRPr lang="en-US"/>
          </a:p>
        </p:txBody>
      </p:sp>
    </p:spTree>
    <p:extLst>
      <p:ext uri="{BB962C8B-B14F-4D97-AF65-F5344CB8AC3E}">
        <p14:creationId xmlns:p14="http://schemas.microsoft.com/office/powerpoint/2010/main" xmlns="" val="15616473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7A81D51-5717-C445-98EC-29D8E0E1857F}" type="slidenum">
              <a:rPr lang="en-US"/>
              <a:pPr/>
              <a:t>‹#›</a:t>
            </a:fld>
            <a:endParaRPr lang="en-US"/>
          </a:p>
        </p:txBody>
      </p:sp>
    </p:spTree>
    <p:extLst>
      <p:ext uri="{BB962C8B-B14F-4D97-AF65-F5344CB8AC3E}">
        <p14:creationId xmlns:p14="http://schemas.microsoft.com/office/powerpoint/2010/main" xmlns="" val="3815825781"/>
      </p:ext>
    </p:extLst>
  </p:cSld>
  <p:clrMapOvr>
    <a:masterClrMapping/>
  </p:clrMapOvr>
  <p:transition/>
</p:sldLayout>
</file>

<file path=ppt/slideLayouts/slideLayout63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296E9D-520E-214C-8688-92EAD07F5105}" type="slidenum">
              <a:rPr lang="en-US"/>
              <a:pPr>
                <a:defRPr/>
              </a:pPr>
              <a:t>‹#›</a:t>
            </a:fld>
            <a:endParaRPr lang="en-US"/>
          </a:p>
        </p:txBody>
      </p:sp>
    </p:spTree>
    <p:extLst>
      <p:ext uri="{BB962C8B-B14F-4D97-AF65-F5344CB8AC3E}">
        <p14:creationId xmlns:p14="http://schemas.microsoft.com/office/powerpoint/2010/main" xmlns="" val="4138040781"/>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9C8EF690-DFA2-AC49-8FA6-2018B1AC848D}"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xmlns="" val="1706687669"/>
      </p:ext>
    </p:extLst>
  </p:cSld>
  <p:clrMapOvr>
    <a:masterClrMapping/>
  </p:clrMapOvr>
  <p:transition/>
</p:sldLayout>
</file>

<file path=ppt/slideLayouts/slideLayout6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22F0817-5A2F-4144-893F-DE5107A25F82}"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xmlns="" val="2156714848"/>
      </p:ext>
    </p:extLst>
  </p:cSld>
  <p:clrMapOvr>
    <a:masterClrMapping/>
  </p:clrMapOvr>
  <p:transition/>
</p:sldLayout>
</file>

<file path=ppt/slideLayouts/slideLayout6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A473F1EC-B98B-8D48-A796-DBAACDDB4215}"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xmlns="" val="605777192"/>
      </p:ext>
    </p:extLst>
  </p:cSld>
  <p:clrMapOvr>
    <a:masterClrMapping/>
  </p:clrMapOvr>
  <p:transition/>
</p:sldLayout>
</file>

<file path=ppt/slideLayouts/slideLayout6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602AF30F-C8F8-5C48-872C-AB804592E9DD}"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xmlns="" val="4110589226"/>
      </p:ext>
    </p:extLst>
  </p:cSld>
  <p:clrMapOvr>
    <a:masterClrMapping/>
  </p:clrMapOvr>
  <p:transition/>
</p:sldLayout>
</file>

<file path=ppt/slideLayouts/slideLayout6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1150993-FCEF-6B44-A1C3-70004F7F94FD}"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xmlns="" val="3335310654"/>
      </p:ext>
    </p:extLst>
  </p:cSld>
  <p:clrMapOvr>
    <a:masterClrMapping/>
  </p:clrMapOvr>
  <p:transition/>
</p:sldLayout>
</file>

<file path=ppt/slideLayouts/slideLayout6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B9556669-1A40-3B46-ABAE-A9D9A36037A9}"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xmlns="" val="3059929790"/>
      </p:ext>
    </p:extLst>
  </p:cSld>
  <p:clrMapOvr>
    <a:masterClrMapping/>
  </p:clrMapOvr>
  <p:transition/>
</p:sldLayout>
</file>

<file path=ppt/slideLayouts/slideLayout6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167D34C-E4DA-5948-A1C5-172C37F8E3F8}"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xmlns="" val="776604705"/>
      </p:ext>
    </p:extLst>
  </p:cSld>
  <p:clrMapOvr>
    <a:masterClrMapping/>
  </p:clrMapOvr>
  <p:transition/>
</p:sldLayout>
</file>

<file path=ppt/slideLayouts/slideLayout6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2E5064D-37EE-3E48-9747-F500CDF74032}"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xmlns="" val="532704366"/>
      </p:ext>
    </p:extLst>
  </p:cSld>
  <p:clrMapOvr>
    <a:masterClrMapping/>
  </p:clrMapOvr>
  <p:transition/>
</p:sldLayout>
</file>

<file path=ppt/slideLayouts/slideLayout6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C0A1889-BFF9-D24F-B798-64C002976B5D}"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xmlns="" val="871984595"/>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AF63C80-76B9-FA42-8F6E-CB35A3B17DB9}" type="slidenum">
              <a:rPr lang="en-US"/>
              <a:pPr/>
              <a:t>‹#›</a:t>
            </a:fld>
            <a:endParaRPr lang="en-US"/>
          </a:p>
        </p:txBody>
      </p:sp>
    </p:spTree>
    <p:extLst>
      <p:ext uri="{BB962C8B-B14F-4D97-AF65-F5344CB8AC3E}">
        <p14:creationId xmlns:p14="http://schemas.microsoft.com/office/powerpoint/2010/main" xmlns="" val="2721168818"/>
      </p:ext>
    </p:extLst>
  </p:cSld>
  <p:clrMapOvr>
    <a:masterClrMapping/>
  </p:clrMapOvr>
  <p:transition/>
</p:sldLayout>
</file>

<file path=ppt/slideLayouts/slideLayout6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DD5E00F-34B8-4048-B35F-3C03A94C8402}"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xmlns="" val="1451231936"/>
      </p:ext>
    </p:extLst>
  </p:cSld>
  <p:clrMapOvr>
    <a:masterClrMapping/>
  </p:clrMapOvr>
  <p:transition/>
</p:sldLayout>
</file>

<file path=ppt/slideLayouts/slideLayout6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37FBF50-8BEB-AB45-A29C-44CAE4CE101C}"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xmlns="" val="1894494939"/>
      </p:ext>
    </p:extLst>
  </p:cSld>
  <p:clrMapOvr>
    <a:masterClrMapping/>
  </p:clrMapOvr>
  <p:transition/>
</p:sldLayout>
</file>

<file path=ppt/slideLayouts/slideLayout6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E8632853-290D-6741-BC38-52DE21CAE944}"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xmlns="" val="1492042446"/>
      </p:ext>
    </p:extLst>
  </p:cSld>
  <p:clrMapOvr>
    <a:masterClrMapping/>
  </p:clrMapOvr>
  <p:transition/>
</p:sldLayout>
</file>

<file path=ppt/slideLayouts/slideLayout6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B1BF75E-999F-8A4E-85A9-7EF1FEF7621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xmlns="" val="2963249491"/>
      </p:ext>
    </p:extLst>
  </p:cSld>
  <p:clrMapOvr>
    <a:masterClrMapping/>
  </p:clrMapOvr>
  <p:transition/>
</p:sldLayout>
</file>

<file path=ppt/slideLayouts/slideLayout6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A5DA8F05-92AE-1740-B390-5B2F650DF4E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xmlns="" val="697692388"/>
      </p:ext>
    </p:extLst>
  </p:cSld>
  <p:clrMapOvr>
    <a:masterClrMapping/>
  </p:clrMapOvr>
  <p:transition/>
</p:sldLayout>
</file>

<file path=ppt/slideLayouts/slideLayout6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8613"/>
            <a:ext cx="4038600" cy="5259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98613"/>
            <a:ext cx="4038600" cy="5259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E0FDFCCD-90A6-9342-ADCD-E2BC3C9ACD9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xmlns="" val="868796420"/>
      </p:ext>
    </p:extLst>
  </p:cSld>
  <p:clrMapOvr>
    <a:masterClrMapping/>
  </p:clrMapOvr>
  <p:transition/>
</p:sldLayout>
</file>

<file path=ppt/slideLayouts/slideLayout6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71BDFA8-7DFD-AF47-ACC3-99DE59C0F50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xmlns="" val="1223474054"/>
      </p:ext>
    </p:extLst>
  </p:cSld>
  <p:clrMapOvr>
    <a:masterClrMapping/>
  </p:clrMapOvr>
  <p:transition/>
</p:sldLayout>
</file>

<file path=ppt/slideLayouts/slideLayout6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F4BA1EB3-9799-C243-A03B-5E5A41C30800}"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xmlns="" val="2382262620"/>
      </p:ext>
    </p:extLst>
  </p:cSld>
  <p:clrMapOvr>
    <a:masterClrMapping/>
  </p:clrMapOvr>
  <p:transition/>
</p:sldLayout>
</file>

<file path=ppt/slideLayouts/slideLayout6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B53BD5C-747A-C241-9BD9-EB1D2F85B665}"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xmlns="" val="3299926739"/>
      </p:ext>
    </p:extLst>
  </p:cSld>
  <p:clrMapOvr>
    <a:masterClrMapping/>
  </p:clrMapOvr>
  <p:transition/>
</p:sldLayout>
</file>

<file path=ppt/slideLayouts/slideLayout6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E629C25-B6F5-BE4E-ADF8-2306FCD4FE8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xmlns="" val="2849475044"/>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99BF595-3EB7-BC4B-AD38-3B1C8BA6A1FA}" type="slidenum">
              <a:rPr lang="en-US"/>
              <a:pPr/>
              <a:t>‹#›</a:t>
            </a:fld>
            <a:endParaRPr lang="en-US"/>
          </a:p>
        </p:txBody>
      </p:sp>
    </p:spTree>
    <p:extLst>
      <p:ext uri="{BB962C8B-B14F-4D97-AF65-F5344CB8AC3E}">
        <p14:creationId xmlns:p14="http://schemas.microsoft.com/office/powerpoint/2010/main" xmlns="" val="4128507951"/>
      </p:ext>
    </p:extLst>
  </p:cSld>
  <p:clrMapOvr>
    <a:masterClrMapping/>
  </p:clrMapOvr>
  <p:transition/>
</p:sldLayout>
</file>

<file path=ppt/slideLayouts/slideLayout6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BFFC4FE-AC0A-3A4F-9F66-133D77EDFE30}"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xmlns="" val="556759898"/>
      </p:ext>
    </p:extLst>
  </p:cSld>
  <p:clrMapOvr>
    <a:masterClrMapping/>
  </p:clrMapOvr>
  <p:transition/>
</p:sldLayout>
</file>

<file path=ppt/slideLayouts/slideLayout6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819B167-5758-6A4A-B784-6FB2BC435145}"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xmlns="" val="446695188"/>
      </p:ext>
    </p:extLst>
  </p:cSld>
  <p:clrMapOvr>
    <a:masterClrMapping/>
  </p:clrMapOvr>
  <p:transition/>
</p:sldLayout>
</file>

<file path=ppt/slideLayouts/slideLayout6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2075"/>
            <a:ext cx="2057400" cy="6765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2075"/>
            <a:ext cx="6019800" cy="6765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5FA86E5-F967-CE41-A7CC-013FFAA0F9A9}"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xmlns="" val="580603588"/>
      </p:ext>
    </p:extLst>
  </p:cSld>
  <p:clrMapOvr>
    <a:masterClrMapping/>
  </p:clrMapOvr>
  <p:transition/>
</p:sldLayout>
</file>

<file path=ppt/slideLayouts/slideLayout6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Rot="1" noChangeArrowheads="1"/>
          </p:cNvSpPr>
          <p:nvPr>
            <p:ph type="ctrTitle"/>
          </p:nvPr>
        </p:nvSpPr>
        <p:spPr>
          <a:xfrm>
            <a:off x="685800" y="1981200"/>
            <a:ext cx="7772400" cy="1600200"/>
          </a:xfrm>
        </p:spPr>
        <p:txBody>
          <a:bodyPr/>
          <a:lstStyle>
            <a:lvl1pPr>
              <a:defRPr/>
            </a:lvl1pPr>
          </a:lstStyle>
          <a:p>
            <a:r>
              <a:rPr lang="en-US"/>
              <a:t>Click to edit Master title style</a:t>
            </a:r>
          </a:p>
        </p:txBody>
      </p:sp>
      <p:sp>
        <p:nvSpPr>
          <p:cNvPr id="512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DB0E90-A795-6E4F-A824-D40076753F8B}"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xmlns="" val="3475668767"/>
      </p:ext>
    </p:extLst>
  </p:cSld>
  <p:clrMapOvr>
    <a:masterClrMapping/>
  </p:clrMapOvr>
  <p:transition/>
</p:sldLayout>
</file>

<file path=ppt/slideLayouts/slideLayout6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30BC44-3290-EC4F-B600-215252F30E1A}"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xmlns="" val="2641785002"/>
      </p:ext>
    </p:extLst>
  </p:cSld>
  <p:clrMapOvr>
    <a:masterClrMapping/>
  </p:clrMapOvr>
  <p:transition/>
</p:sldLayout>
</file>

<file path=ppt/slideLayouts/slideLayout6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7D3AE-1928-8C4C-B9D9-16FA0B35EF5F}"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xmlns="" val="1651487418"/>
      </p:ext>
    </p:extLst>
  </p:cSld>
  <p:clrMapOvr>
    <a:masterClrMapping/>
  </p:clrMapOvr>
  <p:transition/>
</p:sldLayout>
</file>

<file path=ppt/slideLayouts/slideLayout6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A9CF563-DE1D-3E4C-8726-5E82A73D63B1}"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xmlns="" val="846609850"/>
      </p:ext>
    </p:extLst>
  </p:cSld>
  <p:clrMapOvr>
    <a:masterClrMapping/>
  </p:clrMapOvr>
  <p:transition/>
</p:sldLayout>
</file>

<file path=ppt/slideLayouts/slideLayout6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CB097BA-1F71-1B43-94B3-6A5DB14AF2B7}"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xmlns="" val="3557839464"/>
      </p:ext>
    </p:extLst>
  </p:cSld>
  <p:clrMapOvr>
    <a:masterClrMapping/>
  </p:clrMapOvr>
  <p:transition/>
</p:sldLayout>
</file>

<file path=ppt/slideLayouts/slideLayout6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F0DF4A8-70AA-5844-AFF3-1D3F31F99E2E}"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xmlns="" val="2377827049"/>
      </p:ext>
    </p:extLst>
  </p:cSld>
  <p:clrMapOvr>
    <a:masterClrMapping/>
  </p:clrMapOvr>
  <p:transition/>
</p:sldLayout>
</file>

<file path=ppt/slideLayouts/slideLayout6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A2AE0D7-7303-4B4A-9DFC-1D1E001659B3}"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xmlns="" val="2383786774"/>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2076"/>
            <a:ext cx="2057400" cy="6765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2076"/>
            <a:ext cx="6019800" cy="6765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003F830-21C6-BD41-B262-5C45540E084D}" type="slidenum">
              <a:rPr lang="en-US"/>
              <a:pPr/>
              <a:t>‹#›</a:t>
            </a:fld>
            <a:endParaRPr lang="en-US"/>
          </a:p>
        </p:txBody>
      </p:sp>
    </p:spTree>
    <p:extLst>
      <p:ext uri="{BB962C8B-B14F-4D97-AF65-F5344CB8AC3E}">
        <p14:creationId xmlns:p14="http://schemas.microsoft.com/office/powerpoint/2010/main" xmlns="" val="3628425831"/>
      </p:ext>
    </p:extLst>
  </p:cSld>
  <p:clrMapOvr>
    <a:masterClrMapping/>
  </p:clrMapOvr>
  <p:transition/>
</p:sldLayout>
</file>

<file path=ppt/slideLayouts/slideLayout6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D64D33-9FA0-0A4E-B6F7-00CEA1FC8021}"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xmlns="" val="233605944"/>
      </p:ext>
    </p:extLst>
  </p:cSld>
  <p:clrMapOvr>
    <a:masterClrMapping/>
  </p:clrMapOvr>
  <p:transition/>
</p:sldLayout>
</file>

<file path=ppt/slideLayouts/slideLayout6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DA2434-B91A-664D-9DB6-7A4EE501B1F8}"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xmlns="" val="3420021751"/>
      </p:ext>
    </p:extLst>
  </p:cSld>
  <p:clrMapOvr>
    <a:masterClrMapping/>
  </p:clrMapOvr>
  <p:transition/>
</p:sldLayout>
</file>

<file path=ppt/slideLayouts/slideLayout6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49408C-13D8-8842-A840-B1CA7D3BCC69}"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xmlns="" val="3769105945"/>
      </p:ext>
    </p:extLst>
  </p:cSld>
  <p:clrMapOvr>
    <a:masterClrMapping/>
  </p:clrMapOvr>
  <p:transition/>
</p:sldLayout>
</file>

<file path=ppt/slideLayouts/slideLayout6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94DDA5-E0D9-DF40-915A-71C5C182FA1D}"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xmlns="" val="1603706266"/>
      </p:ext>
    </p:extLst>
  </p:cSld>
  <p:clrMapOvr>
    <a:masterClrMapping/>
  </p:clrMapOvr>
  <p:transition/>
</p:sldLayout>
</file>

<file path=ppt/slideLayouts/slideLayout66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E658C78-65E2-5244-B859-5CA4AD95B8B1}"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xmlns="" val="1813029287"/>
      </p:ext>
    </p:extLst>
  </p:cSld>
  <p:clrMapOvr>
    <a:masterClrMapping/>
  </p:clrMapOvr>
  <p:transition/>
</p:sldLayout>
</file>

<file path=ppt/slideLayouts/slideLayout66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76400"/>
            <a:ext cx="4194175" cy="2135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63988"/>
            <a:ext cx="4194175" cy="2135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C8A9CBB4-7853-994B-AC6C-893224636B3E}"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xmlns="" val="238395514"/>
      </p:ext>
    </p:extLst>
  </p:cSld>
  <p:clrMapOvr>
    <a:masterClrMapping/>
  </p:clrMapOvr>
  <p:transition/>
</p:sldLayout>
</file>

<file path=ppt/slideLayouts/slideLayout66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76400"/>
            <a:ext cx="4194175" cy="2135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63988"/>
            <a:ext cx="4194175" cy="2135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72A94862-6B73-6441-9B18-1A15133B129B}"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xmlns="" val="2866279612"/>
      </p:ext>
    </p:extLst>
  </p:cSld>
  <p:clrMapOvr>
    <a:masterClrMapping/>
  </p:clrMapOvr>
  <p:transition/>
</p:sldLayout>
</file>

<file path=ppt/slideLayouts/slideLayout6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78063BD4-2958-8E4A-B0CC-2B9F4B43F939}"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xmlns="" val="3195212290"/>
      </p:ext>
    </p:extLst>
  </p:cSld>
  <p:clrMapOvr>
    <a:masterClrMapping/>
  </p:clrMapOvr>
  <p:transition/>
</p:sldLayout>
</file>

<file path=ppt/slideLayouts/slideLayout6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B148D7F-EADF-4543-8D3F-E3C7CB1525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xmlns="" val="3618353137"/>
      </p:ext>
    </p:extLst>
  </p:cSld>
  <p:clrMapOvr>
    <a:masterClrMapping/>
  </p:clrMapOvr>
  <p:transition/>
</p:sldLayout>
</file>

<file path=ppt/slideLayouts/slideLayout6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496127F9-6C06-D341-B762-70689EBDD66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xmlns="" val="3445854023"/>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EA0689B3-8E34-314A-89DC-BA9F52839221}" type="slidenum">
              <a:rPr lang="en-US"/>
              <a:pPr/>
              <a:t>‹#›</a:t>
            </a:fld>
            <a:endParaRPr lang="en-US"/>
          </a:p>
        </p:txBody>
      </p:sp>
    </p:spTree>
    <p:extLst>
      <p:ext uri="{BB962C8B-B14F-4D97-AF65-F5344CB8AC3E}">
        <p14:creationId xmlns:p14="http://schemas.microsoft.com/office/powerpoint/2010/main" xmlns="" val="1942712062"/>
      </p:ext>
    </p:extLst>
  </p:cSld>
  <p:clrMapOvr>
    <a:masterClrMapping/>
  </p:clrMapOvr>
  <p:transition/>
</p:sldLayout>
</file>

<file path=ppt/slideLayouts/slideLayout6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28722F9D-4660-B444-838C-107E1687881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xmlns="" val="460587320"/>
      </p:ext>
    </p:extLst>
  </p:cSld>
  <p:clrMapOvr>
    <a:masterClrMapping/>
  </p:clrMapOvr>
  <p:transition/>
</p:sldLayout>
</file>

<file path=ppt/slideLayouts/slideLayout6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53F6C18-8693-024C-BA02-19B2E1D6D89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xmlns="" val="225846108"/>
      </p:ext>
    </p:extLst>
  </p:cSld>
  <p:clrMapOvr>
    <a:masterClrMapping/>
  </p:clrMapOvr>
  <p:transition/>
</p:sldLayout>
</file>

<file path=ppt/slideLayouts/slideLayout6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A0FDD765-0D69-3D4A-81D8-7BF2D92F954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xmlns="" val="888888966"/>
      </p:ext>
    </p:extLst>
  </p:cSld>
  <p:clrMapOvr>
    <a:masterClrMapping/>
  </p:clrMapOvr>
  <p:transition/>
</p:sldLayout>
</file>

<file path=ppt/slideLayouts/slideLayout6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836EE50-D231-9142-8296-507EEB198696}"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xmlns="" val="3397038090"/>
      </p:ext>
    </p:extLst>
  </p:cSld>
  <p:clrMapOvr>
    <a:masterClrMapping/>
  </p:clrMapOvr>
  <p:transition/>
</p:sldLayout>
</file>

<file path=ppt/slideLayouts/slideLayout6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D9B61E2-C6E6-FB4A-A00E-689BD8AD3E8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xmlns="" val="2839095754"/>
      </p:ext>
    </p:extLst>
  </p:cSld>
  <p:clrMapOvr>
    <a:masterClrMapping/>
  </p:clrMapOvr>
  <p:transition/>
</p:sldLayout>
</file>

<file path=ppt/slideLayouts/slideLayout6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45F03DB-7DA8-944C-86F2-576735855AF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xmlns="" val="2915262994"/>
      </p:ext>
    </p:extLst>
  </p:cSld>
  <p:clrMapOvr>
    <a:masterClrMapping/>
  </p:clrMapOvr>
  <p:transition/>
</p:sldLayout>
</file>

<file path=ppt/slideLayouts/slideLayout6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DAFCBC3-3180-A349-9770-CCC680A4F4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xmlns="" val="1723338431"/>
      </p:ext>
    </p:extLst>
  </p:cSld>
  <p:clrMapOvr>
    <a:masterClrMapping/>
  </p:clrMapOvr>
  <p:transition/>
</p:sldLayout>
</file>

<file path=ppt/slideLayouts/slideLayout6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488"/>
            <a:ext cx="2057400" cy="67675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0488"/>
            <a:ext cx="6019800" cy="6767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6882B35-C174-484C-BBD0-A9ECC52E798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xmlns="" val="2876533769"/>
      </p:ext>
    </p:extLst>
  </p:cSld>
  <p:clrMapOvr>
    <a:masterClrMapping/>
  </p:clrMapOvr>
  <p:transition/>
</p:sldLayout>
</file>

<file path=ppt/slideLayouts/slideLayout6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11F21883-EF7E-7244-9226-899CE3A29EB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87359516"/>
      </p:ext>
    </p:extLst>
  </p:cSld>
  <p:clrMapOvr>
    <a:masterClrMapping/>
  </p:clrMapOvr>
  <p:transition/>
</p:sldLayout>
</file>

<file path=ppt/slideLayouts/slideLayout6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1D639DC-0ED8-B14F-8E39-4A290311899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821519742"/>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2BA31FB-90C0-4E46-A2F5-8C690AA78D3A}" type="slidenum">
              <a:rPr lang="en-US"/>
              <a:pPr/>
              <a:t>‹#›</a:t>
            </a:fld>
            <a:endParaRPr lang="en-US"/>
          </a:p>
        </p:txBody>
      </p:sp>
    </p:spTree>
    <p:extLst>
      <p:ext uri="{BB962C8B-B14F-4D97-AF65-F5344CB8AC3E}">
        <p14:creationId xmlns:p14="http://schemas.microsoft.com/office/powerpoint/2010/main" xmlns="" val="2871638559"/>
      </p:ext>
    </p:extLst>
  </p:cSld>
  <p:clrMapOvr>
    <a:masterClrMapping/>
  </p:clrMapOvr>
  <p:transition/>
</p:sldLayout>
</file>

<file path=ppt/slideLayouts/slideLayout6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5C52E14C-7DC5-C74D-A945-CABAE2EC867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614927939"/>
      </p:ext>
    </p:extLst>
  </p:cSld>
  <p:clrMapOvr>
    <a:masterClrMapping/>
  </p:clrMapOvr>
  <p:transition/>
</p:sldLayout>
</file>

<file path=ppt/slideLayouts/slideLayout6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66F09371-84A3-0F45-8E3F-A6DFCBCF608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440622035"/>
      </p:ext>
    </p:extLst>
  </p:cSld>
  <p:clrMapOvr>
    <a:masterClrMapping/>
  </p:clrMapOvr>
  <p:transition/>
</p:sldLayout>
</file>

<file path=ppt/slideLayouts/slideLayout6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F1BC0B77-6CF0-2744-B33E-4ECB119A46C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450164412"/>
      </p:ext>
    </p:extLst>
  </p:cSld>
  <p:clrMapOvr>
    <a:masterClrMapping/>
  </p:clrMapOvr>
  <p:transition/>
</p:sldLayout>
</file>

<file path=ppt/slideLayouts/slideLayout6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B7B9792-78E1-E149-A49B-F051A29877D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71438297"/>
      </p:ext>
    </p:extLst>
  </p:cSld>
  <p:clrMapOvr>
    <a:masterClrMapping/>
  </p:clrMapOvr>
  <p:transition/>
</p:sldLayout>
</file>

<file path=ppt/slideLayouts/slideLayout6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EC25E28-58B1-014F-A565-3D5CAFB5E49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908800894"/>
      </p:ext>
    </p:extLst>
  </p:cSld>
  <p:clrMapOvr>
    <a:masterClrMapping/>
  </p:clrMapOvr>
  <p:transition/>
</p:sldLayout>
</file>

<file path=ppt/slideLayouts/slideLayout6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4EF25F9-176E-AF47-92F6-868512D15B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798297544"/>
      </p:ext>
    </p:extLst>
  </p:cSld>
  <p:clrMapOvr>
    <a:masterClrMapping/>
  </p:clrMapOvr>
  <p:transition/>
</p:sldLayout>
</file>

<file path=ppt/slideLayouts/slideLayout6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13EEEFA-9D0F-854A-9E5E-D903F129F0E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616887833"/>
      </p:ext>
    </p:extLst>
  </p:cSld>
  <p:clrMapOvr>
    <a:masterClrMapping/>
  </p:clrMapOvr>
  <p:transition/>
</p:sldLayout>
</file>

<file path=ppt/slideLayouts/slideLayout6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71EFE81-B96C-AA40-ACF9-062F96D5EC8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081859335"/>
      </p:ext>
    </p:extLst>
  </p:cSld>
  <p:clrMapOvr>
    <a:masterClrMapping/>
  </p:clrMapOvr>
  <p:transition/>
</p:sldLayout>
</file>

<file path=ppt/slideLayouts/slideLayout6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0"/>
            <a:ext cx="211455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0"/>
            <a:ext cx="619125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0DE723C-449E-9D4D-8FF1-94A0598494E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480009507"/>
      </p:ext>
    </p:extLst>
  </p:cSld>
  <p:clrMapOvr>
    <a:masterClrMapping/>
  </p:clrMapOvr>
  <p:transition/>
</p:sldLayout>
</file>

<file path=ppt/slideLayouts/slideLayout6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3BA08737-6745-0B41-8618-8EB1A815F0D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603705156"/>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11A8707-5705-3A42-9E8B-3718F2865EA9}" type="slidenum">
              <a:rPr lang="en-US"/>
              <a:pPr/>
              <a:t>‹#›</a:t>
            </a:fld>
            <a:endParaRPr lang="en-US"/>
          </a:p>
        </p:txBody>
      </p:sp>
    </p:spTree>
    <p:extLst>
      <p:ext uri="{BB962C8B-B14F-4D97-AF65-F5344CB8AC3E}">
        <p14:creationId xmlns:p14="http://schemas.microsoft.com/office/powerpoint/2010/main" xmlns="" val="2056067247"/>
      </p:ext>
    </p:extLst>
  </p:cSld>
  <p:clrMapOvr>
    <a:masterClrMapping/>
  </p:clrMapOvr>
  <p:transition/>
</p:sldLayout>
</file>

<file path=ppt/slideLayouts/slideLayout6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C390CEB-FDD1-1D46-99A7-E3B5EC1B776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930062479"/>
      </p:ext>
    </p:extLst>
  </p:cSld>
  <p:clrMapOvr>
    <a:masterClrMapping/>
  </p:clrMapOvr>
  <p:transition/>
</p:sldLayout>
</file>

<file path=ppt/slideLayouts/slideLayout6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1B10A643-AA3B-A74F-BCFF-BB505F628E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947299309"/>
      </p:ext>
    </p:extLst>
  </p:cSld>
  <p:clrMapOvr>
    <a:masterClrMapping/>
  </p:clrMapOvr>
  <p:transition/>
</p:sldLayout>
</file>

<file path=ppt/slideLayouts/slideLayout6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898EF65-3863-224F-A7A9-646D9B05BCC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177154827"/>
      </p:ext>
    </p:extLst>
  </p:cSld>
  <p:clrMapOvr>
    <a:masterClrMapping/>
  </p:clrMapOvr>
  <p:transition/>
</p:sldLayout>
</file>

<file path=ppt/slideLayouts/slideLayout6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FFE79CD6-637C-E24F-A893-36EB0086CDF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429069436"/>
      </p:ext>
    </p:extLst>
  </p:cSld>
  <p:clrMapOvr>
    <a:masterClrMapping/>
  </p:clrMapOvr>
  <p:transition/>
</p:sldLayout>
</file>

<file path=ppt/slideLayouts/slideLayout6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F19E5AD2-F9A9-284A-B59F-309B5D41D7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28368119"/>
      </p:ext>
    </p:extLst>
  </p:cSld>
  <p:clrMapOvr>
    <a:masterClrMapping/>
  </p:clrMapOvr>
  <p:transition/>
</p:sldLayout>
</file>

<file path=ppt/slideLayouts/slideLayout6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E066544-167E-BD46-B0B4-0D7BBA38A01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509459980"/>
      </p:ext>
    </p:extLst>
  </p:cSld>
  <p:clrMapOvr>
    <a:masterClrMapping/>
  </p:clrMapOvr>
  <p:transition/>
</p:sldLayout>
</file>

<file path=ppt/slideLayouts/slideLayout6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B42A6A0-E7DA-734E-BBE4-18B9626BCC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487583792"/>
      </p:ext>
    </p:extLst>
  </p:cSld>
  <p:clrMapOvr>
    <a:masterClrMapping/>
  </p:clrMapOvr>
  <p:transition/>
</p:sldLayout>
</file>

<file path=ppt/slideLayouts/slideLayout6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EA15971-A3FE-FF4F-841C-661BBD6976E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624603250"/>
      </p:ext>
    </p:extLst>
  </p:cSld>
  <p:clrMapOvr>
    <a:masterClrMapping/>
  </p:clrMapOvr>
  <p:transition/>
</p:sldLayout>
</file>

<file path=ppt/slideLayouts/slideLayout6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04D85F1-D05D-574B-B2FE-11C78778C7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845808385"/>
      </p:ext>
    </p:extLst>
  </p:cSld>
  <p:clrMapOvr>
    <a:masterClrMapping/>
  </p:clrMapOvr>
  <p:transition/>
</p:sldLayout>
</file>

<file path=ppt/slideLayouts/slideLayout6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0"/>
            <a:ext cx="211455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0"/>
            <a:ext cx="619125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BE397BE-CCCC-5C47-B96E-2850E583820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21599910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C09F6BF-63E4-3E46-BF8B-90CE14C4AAA6}" type="slidenum">
              <a:rPr lang="en-US"/>
              <a:pPr/>
              <a:t>‹#›</a:t>
            </a:fld>
            <a:endParaRPr lang="en-US"/>
          </a:p>
        </p:txBody>
      </p:sp>
    </p:spTree>
    <p:extLst>
      <p:ext uri="{BB962C8B-B14F-4D97-AF65-F5344CB8AC3E}">
        <p14:creationId xmlns:p14="http://schemas.microsoft.com/office/powerpoint/2010/main" xmlns="" val="4132832096"/>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81200"/>
            <a:ext cx="1828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43200" y="1981200"/>
            <a:ext cx="1828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264F0291-9190-C94B-8C00-830D5EC71A04}" type="slidenum">
              <a:rPr lang="en-US"/>
              <a:pPr/>
              <a:t>‹#›</a:t>
            </a:fld>
            <a:endParaRPr lang="en-US"/>
          </a:p>
        </p:txBody>
      </p:sp>
    </p:spTree>
    <p:extLst>
      <p:ext uri="{BB962C8B-B14F-4D97-AF65-F5344CB8AC3E}">
        <p14:creationId xmlns:p14="http://schemas.microsoft.com/office/powerpoint/2010/main" xmlns="" val="4238709154"/>
      </p:ext>
    </p:extLst>
  </p:cSld>
  <p:clrMapOvr>
    <a:masterClrMapping/>
  </p:clrMapOvr>
  <p:transition/>
</p:sldLayout>
</file>

<file path=ppt/slideLayouts/slideLayout7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7C21DC35-35B4-1E4E-91D8-3A14EAF24CA6}"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xmlns="" val="701305808"/>
      </p:ext>
    </p:extLst>
  </p:cSld>
  <p:clrMapOvr>
    <a:masterClrMapping/>
  </p:clrMapOvr>
  <p:transition/>
</p:sldLayout>
</file>

<file path=ppt/slideLayouts/slideLayout7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7CF415B-EE3D-5445-8B88-D50D4E4D578C}"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xmlns="" val="4252843911"/>
      </p:ext>
    </p:extLst>
  </p:cSld>
  <p:clrMapOvr>
    <a:masterClrMapping/>
  </p:clrMapOvr>
  <p:transition/>
</p:sldLayout>
</file>

<file path=ppt/slideLayouts/slideLayout7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435933E9-9847-384A-BC21-893FE1E20036}"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xmlns="" val="3855217409"/>
      </p:ext>
    </p:extLst>
  </p:cSld>
  <p:clrMapOvr>
    <a:masterClrMapping/>
  </p:clrMapOvr>
  <p:transition/>
</p:sldLayout>
</file>

<file path=ppt/slideLayouts/slideLayout7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2020888"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74913" y="1676400"/>
            <a:ext cx="202088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9C144BF3-582B-9349-B2DF-609DF2638CDA}"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xmlns="" val="470116998"/>
      </p:ext>
    </p:extLst>
  </p:cSld>
  <p:clrMapOvr>
    <a:masterClrMapping/>
  </p:clrMapOvr>
  <p:transition/>
</p:sldLayout>
</file>

<file path=ppt/slideLayouts/slideLayout7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72355080-A20A-7E41-A15A-ABF595139549}"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xmlns="" val="1856674863"/>
      </p:ext>
    </p:extLst>
  </p:cSld>
  <p:clrMapOvr>
    <a:masterClrMapping/>
  </p:clrMapOvr>
  <p:transition/>
</p:sldLayout>
</file>

<file path=ppt/slideLayouts/slideLayout7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49E9309B-065D-D342-9BF3-7BD469AA4C92}"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xmlns="" val="3653946315"/>
      </p:ext>
    </p:extLst>
  </p:cSld>
  <p:clrMapOvr>
    <a:masterClrMapping/>
  </p:clrMapOvr>
  <p:transition/>
</p:sldLayout>
</file>

<file path=ppt/slideLayouts/slideLayout7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A1FE811-6F24-6242-B3EA-020B6BD3A016}"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xmlns="" val="440298638"/>
      </p:ext>
    </p:extLst>
  </p:cSld>
  <p:clrMapOvr>
    <a:masterClrMapping/>
  </p:clrMapOvr>
  <p:transition/>
</p:sldLayout>
</file>

<file path=ppt/slideLayouts/slideLayout7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6FED385-74EA-8B4B-9415-69FA76F02B11}"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xmlns="" val="2521505374"/>
      </p:ext>
    </p:extLst>
  </p:cSld>
  <p:clrMapOvr>
    <a:masterClrMapping/>
  </p:clrMapOvr>
  <p:transition/>
</p:sldLayout>
</file>

<file path=ppt/slideLayouts/slideLayout7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0DCD492-2658-B747-86EA-F33D4DFCFAF5}"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xmlns="" val="440841030"/>
      </p:ext>
    </p:extLst>
  </p:cSld>
  <p:clrMapOvr>
    <a:masterClrMapping/>
  </p:clrMapOvr>
  <p:transition/>
</p:sldLayout>
</file>

<file path=ppt/slideLayouts/slideLayout7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1243B57-D049-2645-A464-6F3DE21116E8}"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xmlns="" val="1478138094"/>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B2288A0F-D220-7E48-A2DB-9F3D03257E01}" type="slidenum">
              <a:rPr lang="en-US"/>
              <a:pPr/>
              <a:t>‹#›</a:t>
            </a:fld>
            <a:endParaRPr lang="en-US"/>
          </a:p>
        </p:txBody>
      </p:sp>
    </p:spTree>
    <p:extLst>
      <p:ext uri="{BB962C8B-B14F-4D97-AF65-F5344CB8AC3E}">
        <p14:creationId xmlns:p14="http://schemas.microsoft.com/office/powerpoint/2010/main" xmlns="" val="2316387083"/>
      </p:ext>
    </p:extLst>
  </p:cSld>
  <p:clrMapOvr>
    <a:masterClrMapping/>
  </p:clrMapOvr>
  <p:transition/>
</p:sldLayout>
</file>

<file path=ppt/slideLayouts/slideLayout7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106363"/>
            <a:ext cx="2127250" cy="67516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106363"/>
            <a:ext cx="6230938" cy="67516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2871539-A80E-1D4E-95B0-3B6956F0B875}"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xmlns="" val="59522412"/>
      </p:ext>
    </p:extLst>
  </p:cSld>
  <p:clrMapOvr>
    <a:masterClrMapping/>
  </p:clrMapOvr>
  <p:transition/>
</p:sldLayout>
</file>

<file path=ppt/slideLayouts/slideLayout7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fr-FR" altLang="en-GB"/>
          </a:p>
        </p:txBody>
      </p:sp>
      <p:sp>
        <p:nvSpPr>
          <p:cNvPr id="5" name="Rectangle 5"/>
          <p:cNvSpPr>
            <a:spLocks noGrp="1" noChangeArrowheads="1"/>
          </p:cNvSpPr>
          <p:nvPr>
            <p:ph type="ftr" sz="quarter" idx="11"/>
          </p:nvPr>
        </p:nvSpPr>
        <p:spPr/>
        <p:txBody>
          <a:bodyPr/>
          <a:lstStyle>
            <a:lvl1pPr algn="l" eaLnBrk="1" hangingPunct="1">
              <a:defRPr/>
            </a:lvl1pPr>
          </a:lstStyle>
          <a:p>
            <a:pPr>
              <a:defRPr/>
            </a:pPr>
            <a:endParaRPr lang="fr-FR" altLang="en-GB"/>
          </a:p>
        </p:txBody>
      </p:sp>
      <p:sp>
        <p:nvSpPr>
          <p:cNvPr id="6" name="Rectangle 6"/>
          <p:cNvSpPr>
            <a:spLocks noGrp="1" noChangeArrowheads="1"/>
          </p:cNvSpPr>
          <p:nvPr>
            <p:ph type="sldNum" sz="quarter" idx="12"/>
          </p:nvPr>
        </p:nvSpPr>
        <p:spPr/>
        <p:txBody>
          <a:bodyPr/>
          <a:lstStyle>
            <a:lvl1pPr eaLnBrk="1" hangingPunct="1">
              <a:defRPr/>
            </a:lvl1pPr>
          </a:lstStyle>
          <a:p>
            <a:pPr>
              <a:defRPr/>
            </a:pPr>
            <a:fld id="{197C5E2A-1A2F-FB47-A520-28DC252A6118}" type="slidenum">
              <a:rPr lang="fr-FR"/>
              <a:pPr>
                <a:defRPr/>
              </a:pPr>
              <a:t>‹#›</a:t>
            </a:fld>
            <a:endParaRPr lang="fr-FR"/>
          </a:p>
        </p:txBody>
      </p:sp>
    </p:spTree>
    <p:extLst>
      <p:ext uri="{BB962C8B-B14F-4D97-AF65-F5344CB8AC3E}">
        <p14:creationId xmlns:p14="http://schemas.microsoft.com/office/powerpoint/2010/main" xmlns="" val="32191991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F11AE94A-DD74-4E47-9D9D-5CA7FD64D1DE}" type="slidenum">
              <a:rPr lang="en-US"/>
              <a:pPr/>
              <a:t>‹#›</a:t>
            </a:fld>
            <a:endParaRPr lang="en-US"/>
          </a:p>
        </p:txBody>
      </p:sp>
    </p:spTree>
    <p:extLst>
      <p:ext uri="{BB962C8B-B14F-4D97-AF65-F5344CB8AC3E}">
        <p14:creationId xmlns:p14="http://schemas.microsoft.com/office/powerpoint/2010/main" xmlns="" val="211092217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B8711C1-CFE7-BD49-B81A-48D66CE8906B}" type="slidenum">
              <a:rPr lang="en-US"/>
              <a:pPr/>
              <a:t>‹#›</a:t>
            </a:fld>
            <a:endParaRPr lang="en-US"/>
          </a:p>
        </p:txBody>
      </p:sp>
    </p:spTree>
    <p:extLst>
      <p:ext uri="{BB962C8B-B14F-4D97-AF65-F5344CB8AC3E}">
        <p14:creationId xmlns:p14="http://schemas.microsoft.com/office/powerpoint/2010/main" xmlns="" val="2828112673"/>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4F37A21-2629-C241-B0E9-E663E20D577F}" type="slidenum">
              <a:rPr lang="en-US"/>
              <a:pPr/>
              <a:t>‹#›</a:t>
            </a:fld>
            <a:endParaRPr lang="en-US"/>
          </a:p>
        </p:txBody>
      </p:sp>
    </p:spTree>
    <p:extLst>
      <p:ext uri="{BB962C8B-B14F-4D97-AF65-F5344CB8AC3E}">
        <p14:creationId xmlns:p14="http://schemas.microsoft.com/office/powerpoint/2010/main" xmlns="" val="3991695296"/>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9F5B7A2-9C78-A14B-AB9B-8B11D7900B28}" type="slidenum">
              <a:rPr lang="en-US"/>
              <a:pPr/>
              <a:t>‹#›</a:t>
            </a:fld>
            <a:endParaRPr lang="en-US"/>
          </a:p>
        </p:txBody>
      </p:sp>
    </p:spTree>
    <p:extLst>
      <p:ext uri="{BB962C8B-B14F-4D97-AF65-F5344CB8AC3E}">
        <p14:creationId xmlns:p14="http://schemas.microsoft.com/office/powerpoint/2010/main" xmlns="" val="2493856628"/>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2DBEE0F-904C-F648-B82E-63F7469ED783}" type="slidenum">
              <a:rPr lang="en-US"/>
              <a:pPr/>
              <a:t>‹#›</a:t>
            </a:fld>
            <a:endParaRPr lang="en-US"/>
          </a:p>
        </p:txBody>
      </p:sp>
    </p:spTree>
    <p:extLst>
      <p:ext uri="{BB962C8B-B14F-4D97-AF65-F5344CB8AC3E}">
        <p14:creationId xmlns:p14="http://schemas.microsoft.com/office/powerpoint/2010/main" xmlns="" val="3764576605"/>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705A033-D81E-0141-B9A5-42796C4E65B4}" type="slidenum">
              <a:rPr lang="en-US"/>
              <a:pPr/>
              <a:t>‹#›</a:t>
            </a:fld>
            <a:endParaRPr lang="en-US"/>
          </a:p>
        </p:txBody>
      </p:sp>
    </p:spTree>
    <p:extLst>
      <p:ext uri="{BB962C8B-B14F-4D97-AF65-F5344CB8AC3E}">
        <p14:creationId xmlns:p14="http://schemas.microsoft.com/office/powerpoint/2010/main" xmlns="" val="3810764983"/>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EE759A0C-4C17-7948-B5BF-5E861A1E9112}" type="slidenum">
              <a:rPr lang="en-US"/>
              <a:pPr/>
              <a:t>‹#›</a:t>
            </a:fld>
            <a:endParaRPr lang="en-US"/>
          </a:p>
        </p:txBody>
      </p:sp>
    </p:spTree>
    <p:extLst>
      <p:ext uri="{BB962C8B-B14F-4D97-AF65-F5344CB8AC3E}">
        <p14:creationId xmlns:p14="http://schemas.microsoft.com/office/powerpoint/2010/main" xmlns="" val="579139596"/>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6EA931A-5ACA-C54E-9F8F-126C395C2BE9}" type="slidenum">
              <a:rPr lang="en-US"/>
              <a:pPr/>
              <a:t>‹#›</a:t>
            </a:fld>
            <a:endParaRPr lang="en-US"/>
          </a:p>
        </p:txBody>
      </p:sp>
    </p:spTree>
    <p:extLst>
      <p:ext uri="{BB962C8B-B14F-4D97-AF65-F5344CB8AC3E}">
        <p14:creationId xmlns:p14="http://schemas.microsoft.com/office/powerpoint/2010/main" xmlns="" val="39752054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B957922-66D7-3D4A-8092-EDCD2678B841}" type="slidenum">
              <a:rPr lang="en-US"/>
              <a:pPr/>
              <a:t>‹#›</a:t>
            </a:fld>
            <a:endParaRPr lang="en-US"/>
          </a:p>
        </p:txBody>
      </p:sp>
    </p:spTree>
    <p:extLst>
      <p:ext uri="{BB962C8B-B14F-4D97-AF65-F5344CB8AC3E}">
        <p14:creationId xmlns:p14="http://schemas.microsoft.com/office/powerpoint/2010/main" xmlns="" val="3929744699"/>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E6D705DE-DDFB-ED4A-BA92-8D1610B2B827}" type="slidenum">
              <a:rPr lang="en-US"/>
              <a:pPr/>
              <a:t>‹#›</a:t>
            </a:fld>
            <a:endParaRPr lang="en-US"/>
          </a:p>
        </p:txBody>
      </p:sp>
    </p:spTree>
    <p:extLst>
      <p:ext uri="{BB962C8B-B14F-4D97-AF65-F5344CB8AC3E}">
        <p14:creationId xmlns:p14="http://schemas.microsoft.com/office/powerpoint/2010/main" xmlns="" val="3586781017"/>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81200"/>
            <a:ext cx="1828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43200" y="1981200"/>
            <a:ext cx="1828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EE0B7F09-C2B1-CE47-AFD4-755F75E4CB1D}" type="slidenum">
              <a:rPr lang="en-US"/>
              <a:pPr/>
              <a:t>‹#›</a:t>
            </a:fld>
            <a:endParaRPr lang="en-US"/>
          </a:p>
        </p:txBody>
      </p:sp>
    </p:spTree>
    <p:extLst>
      <p:ext uri="{BB962C8B-B14F-4D97-AF65-F5344CB8AC3E}">
        <p14:creationId xmlns:p14="http://schemas.microsoft.com/office/powerpoint/2010/main" xmlns="" val="2763647656"/>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5F84FE20-1D8F-F145-B45A-8CEAEA9A9935}" type="slidenum">
              <a:rPr lang="en-US"/>
              <a:pPr/>
              <a:t>‹#›</a:t>
            </a:fld>
            <a:endParaRPr lang="en-US"/>
          </a:p>
        </p:txBody>
      </p:sp>
    </p:spTree>
    <p:extLst>
      <p:ext uri="{BB962C8B-B14F-4D97-AF65-F5344CB8AC3E}">
        <p14:creationId xmlns:p14="http://schemas.microsoft.com/office/powerpoint/2010/main" xmlns="" val="45956699"/>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946C296D-4858-2149-B2B8-FB0E45B3C349}" type="slidenum">
              <a:rPr lang="en-US"/>
              <a:pPr/>
              <a:t>‹#›</a:t>
            </a:fld>
            <a:endParaRPr lang="en-US"/>
          </a:p>
        </p:txBody>
      </p:sp>
    </p:spTree>
    <p:extLst>
      <p:ext uri="{BB962C8B-B14F-4D97-AF65-F5344CB8AC3E}">
        <p14:creationId xmlns:p14="http://schemas.microsoft.com/office/powerpoint/2010/main" xmlns="" val="74868894"/>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3C3CDDC-363E-A142-8885-6E3D737B071E}" type="slidenum">
              <a:rPr lang="en-US"/>
              <a:pPr/>
              <a:t>‹#›</a:t>
            </a:fld>
            <a:endParaRPr lang="en-US"/>
          </a:p>
        </p:txBody>
      </p:sp>
    </p:spTree>
    <p:extLst>
      <p:ext uri="{BB962C8B-B14F-4D97-AF65-F5344CB8AC3E}">
        <p14:creationId xmlns:p14="http://schemas.microsoft.com/office/powerpoint/2010/main" xmlns="" val="407878241"/>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ADFD1A9-BC9B-594C-9BF4-0B9816B2B8D8}" type="slidenum">
              <a:rPr lang="en-US"/>
              <a:pPr/>
              <a:t>‹#›</a:t>
            </a:fld>
            <a:endParaRPr lang="en-US"/>
          </a:p>
        </p:txBody>
      </p:sp>
    </p:spTree>
    <p:extLst>
      <p:ext uri="{BB962C8B-B14F-4D97-AF65-F5344CB8AC3E}">
        <p14:creationId xmlns:p14="http://schemas.microsoft.com/office/powerpoint/2010/main" xmlns="" val="3612804761"/>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E1BB714-3996-9848-8959-9DC0D41FB5AD}" type="slidenum">
              <a:rPr lang="en-US"/>
              <a:pPr/>
              <a:t>‹#›</a:t>
            </a:fld>
            <a:endParaRPr lang="en-US"/>
          </a:p>
        </p:txBody>
      </p:sp>
    </p:spTree>
    <p:extLst>
      <p:ext uri="{BB962C8B-B14F-4D97-AF65-F5344CB8AC3E}">
        <p14:creationId xmlns:p14="http://schemas.microsoft.com/office/powerpoint/2010/main" xmlns="" val="1490493839"/>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C3363AA-E54B-8940-9F4C-F3813DB3EEA9}" type="slidenum">
              <a:rPr lang="en-US"/>
              <a:pPr/>
              <a:t>‹#›</a:t>
            </a:fld>
            <a:endParaRPr lang="en-US"/>
          </a:p>
        </p:txBody>
      </p:sp>
    </p:spTree>
    <p:extLst>
      <p:ext uri="{BB962C8B-B14F-4D97-AF65-F5344CB8AC3E}">
        <p14:creationId xmlns:p14="http://schemas.microsoft.com/office/powerpoint/2010/main" xmlns="" val="3105878984"/>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FA8BD9F-FDB6-8D4C-99AB-04EFF5D55870}" type="slidenum">
              <a:rPr lang="en-US"/>
              <a:pPr/>
              <a:t>‹#›</a:t>
            </a:fld>
            <a:endParaRPr lang="en-US"/>
          </a:p>
        </p:txBody>
      </p:sp>
    </p:spTree>
    <p:extLst>
      <p:ext uri="{BB962C8B-B14F-4D97-AF65-F5344CB8AC3E}">
        <p14:creationId xmlns:p14="http://schemas.microsoft.com/office/powerpoint/2010/main" xmlns="" val="4081045211"/>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3A252144-9DC2-3243-B409-0773FAE74104}" type="slidenum">
              <a:rPr lang="en-US"/>
              <a:pPr/>
              <a:t>‹#›</a:t>
            </a:fld>
            <a:endParaRPr lang="en-US"/>
          </a:p>
        </p:txBody>
      </p:sp>
    </p:spTree>
    <p:extLst>
      <p:ext uri="{BB962C8B-B14F-4D97-AF65-F5344CB8AC3E}">
        <p14:creationId xmlns:p14="http://schemas.microsoft.com/office/powerpoint/2010/main" xmlns="" val="282697576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ED5515A-FD9C-B646-998C-D1B6BEF11246}" type="slidenum">
              <a:rPr lang="en-US"/>
              <a:pPr/>
              <a:t>‹#›</a:t>
            </a:fld>
            <a:endParaRPr lang="en-US"/>
          </a:p>
        </p:txBody>
      </p:sp>
    </p:spTree>
    <p:extLst>
      <p:ext uri="{BB962C8B-B14F-4D97-AF65-F5344CB8AC3E}">
        <p14:creationId xmlns:p14="http://schemas.microsoft.com/office/powerpoint/2010/main" xmlns="" val="660220231"/>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2802472-ADB2-CC48-990C-6DB9335BFF53}" type="slidenum">
              <a:rPr lang="en-US"/>
              <a:pPr/>
              <a:t>‹#›</a:t>
            </a:fld>
            <a:endParaRPr lang="en-US"/>
          </a:p>
        </p:txBody>
      </p:sp>
    </p:spTree>
    <p:extLst>
      <p:ext uri="{BB962C8B-B14F-4D97-AF65-F5344CB8AC3E}">
        <p14:creationId xmlns:p14="http://schemas.microsoft.com/office/powerpoint/2010/main" xmlns="" val="529905997"/>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FEEBE7A-8B0C-A648-A5C0-6267A5A96D62}" type="slidenum">
              <a:rPr lang="en-US"/>
              <a:pPr/>
              <a:t>‹#›</a:t>
            </a:fld>
            <a:endParaRPr lang="en-US"/>
          </a:p>
        </p:txBody>
      </p:sp>
    </p:spTree>
    <p:extLst>
      <p:ext uri="{BB962C8B-B14F-4D97-AF65-F5344CB8AC3E}">
        <p14:creationId xmlns:p14="http://schemas.microsoft.com/office/powerpoint/2010/main" xmlns="" val="1641120309"/>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64F0AF04-F4A4-5D46-A828-F1F6A9671BB7}" type="slidenum">
              <a:rPr lang="en-US"/>
              <a:pPr/>
              <a:t>‹#›</a:t>
            </a:fld>
            <a:endParaRPr lang="en-US"/>
          </a:p>
        </p:txBody>
      </p:sp>
    </p:spTree>
    <p:extLst>
      <p:ext uri="{BB962C8B-B14F-4D97-AF65-F5344CB8AC3E}">
        <p14:creationId xmlns:p14="http://schemas.microsoft.com/office/powerpoint/2010/main" xmlns="" val="1848559837"/>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8C5DA9B2-0C71-454D-990D-3E2BE1A23483}" type="slidenum">
              <a:rPr lang="en-US"/>
              <a:pPr/>
              <a:t>‹#›</a:t>
            </a:fld>
            <a:endParaRPr lang="en-US"/>
          </a:p>
        </p:txBody>
      </p:sp>
    </p:spTree>
    <p:extLst>
      <p:ext uri="{BB962C8B-B14F-4D97-AF65-F5344CB8AC3E}">
        <p14:creationId xmlns:p14="http://schemas.microsoft.com/office/powerpoint/2010/main" xmlns="" val="3240089789"/>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8EB97D1C-A3DF-D74B-BD90-E1AA11914048}" type="slidenum">
              <a:rPr lang="en-US"/>
              <a:pPr/>
              <a:t>‹#›</a:t>
            </a:fld>
            <a:endParaRPr lang="en-US"/>
          </a:p>
        </p:txBody>
      </p:sp>
    </p:spTree>
    <p:extLst>
      <p:ext uri="{BB962C8B-B14F-4D97-AF65-F5344CB8AC3E}">
        <p14:creationId xmlns:p14="http://schemas.microsoft.com/office/powerpoint/2010/main" xmlns="" val="787769153"/>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6FD985F-BB92-9F4F-9442-4A9E7365808F}" type="slidenum">
              <a:rPr lang="en-US"/>
              <a:pPr/>
              <a:t>‹#›</a:t>
            </a:fld>
            <a:endParaRPr lang="en-US"/>
          </a:p>
        </p:txBody>
      </p:sp>
    </p:spTree>
    <p:extLst>
      <p:ext uri="{BB962C8B-B14F-4D97-AF65-F5344CB8AC3E}">
        <p14:creationId xmlns:p14="http://schemas.microsoft.com/office/powerpoint/2010/main" xmlns="" val="1884125554"/>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116EFFF-E11C-1B40-B27F-038926A9B314}" type="slidenum">
              <a:rPr lang="en-US"/>
              <a:pPr/>
              <a:t>‹#›</a:t>
            </a:fld>
            <a:endParaRPr lang="en-US"/>
          </a:p>
        </p:txBody>
      </p:sp>
    </p:spTree>
    <p:extLst>
      <p:ext uri="{BB962C8B-B14F-4D97-AF65-F5344CB8AC3E}">
        <p14:creationId xmlns:p14="http://schemas.microsoft.com/office/powerpoint/2010/main" xmlns="" val="2029773136"/>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B053F19-28AC-764B-83A6-056163E86D2B}" type="slidenum">
              <a:rPr lang="en-US"/>
              <a:pPr/>
              <a:t>‹#›</a:t>
            </a:fld>
            <a:endParaRPr lang="en-US"/>
          </a:p>
        </p:txBody>
      </p:sp>
    </p:spTree>
    <p:extLst>
      <p:ext uri="{BB962C8B-B14F-4D97-AF65-F5344CB8AC3E}">
        <p14:creationId xmlns:p14="http://schemas.microsoft.com/office/powerpoint/2010/main" xmlns="" val="1236102848"/>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B7B358E-36F3-B047-A9FA-B55E50FC9698}" type="slidenum">
              <a:rPr lang="en-US"/>
              <a:pPr/>
              <a:t>‹#›</a:t>
            </a:fld>
            <a:endParaRPr lang="en-US"/>
          </a:p>
        </p:txBody>
      </p:sp>
    </p:spTree>
    <p:extLst>
      <p:ext uri="{BB962C8B-B14F-4D97-AF65-F5344CB8AC3E}">
        <p14:creationId xmlns:p14="http://schemas.microsoft.com/office/powerpoint/2010/main" xmlns="" val="1067885370"/>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1FC3C70-ADAB-CE4C-998D-1F808A12732C}" type="slidenum">
              <a:rPr lang="en-US"/>
              <a:pPr/>
              <a:t>‹#›</a:t>
            </a:fld>
            <a:endParaRPr lang="en-US"/>
          </a:p>
        </p:txBody>
      </p:sp>
    </p:spTree>
    <p:extLst>
      <p:ext uri="{BB962C8B-B14F-4D97-AF65-F5344CB8AC3E}">
        <p14:creationId xmlns:p14="http://schemas.microsoft.com/office/powerpoint/2010/main" xmlns="" val="353634133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6.xml"/><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theme" Target="../theme/theme39.xml"/><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7.xml"/><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theme" Target="../theme/theme40.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8.xml"/><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theme" Target="../theme/theme41.xml"/><Relationship Id="rId2" Type="http://schemas.openxmlformats.org/officeDocument/2006/relationships/slideLayout" Target="../slideLayouts/slideLayout442.xml"/><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9.xml"/><Relationship Id="rId3" Type="http://schemas.openxmlformats.org/officeDocument/2006/relationships/slideLayout" Target="../slideLayouts/slideLayout454.xml"/><Relationship Id="rId7" Type="http://schemas.openxmlformats.org/officeDocument/2006/relationships/slideLayout" Target="../slideLayouts/slideLayout458.xml"/><Relationship Id="rId12" Type="http://schemas.openxmlformats.org/officeDocument/2006/relationships/theme" Target="../theme/theme42.xml"/><Relationship Id="rId2" Type="http://schemas.openxmlformats.org/officeDocument/2006/relationships/slideLayout" Target="../slideLayouts/slideLayout453.xml"/><Relationship Id="rId1" Type="http://schemas.openxmlformats.org/officeDocument/2006/relationships/slideLayout" Target="../slideLayouts/slideLayout452.xml"/><Relationship Id="rId6" Type="http://schemas.openxmlformats.org/officeDocument/2006/relationships/slideLayout" Target="../slideLayouts/slideLayout457.xml"/><Relationship Id="rId11" Type="http://schemas.openxmlformats.org/officeDocument/2006/relationships/slideLayout" Target="../slideLayouts/slideLayout462.xml"/><Relationship Id="rId5" Type="http://schemas.openxmlformats.org/officeDocument/2006/relationships/slideLayout" Target="../slideLayouts/slideLayout456.xml"/><Relationship Id="rId10" Type="http://schemas.openxmlformats.org/officeDocument/2006/relationships/slideLayout" Target="../slideLayouts/slideLayout461.xml"/><Relationship Id="rId4" Type="http://schemas.openxmlformats.org/officeDocument/2006/relationships/slideLayout" Target="../slideLayouts/slideLayout455.xml"/><Relationship Id="rId9" Type="http://schemas.openxmlformats.org/officeDocument/2006/relationships/slideLayout" Target="../slideLayouts/slideLayout460.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0.xml"/><Relationship Id="rId3" Type="http://schemas.openxmlformats.org/officeDocument/2006/relationships/slideLayout" Target="../slideLayouts/slideLayout465.xml"/><Relationship Id="rId7" Type="http://schemas.openxmlformats.org/officeDocument/2006/relationships/slideLayout" Target="../slideLayouts/slideLayout469.xml"/><Relationship Id="rId12" Type="http://schemas.openxmlformats.org/officeDocument/2006/relationships/theme" Target="../theme/theme43.xml"/><Relationship Id="rId2" Type="http://schemas.openxmlformats.org/officeDocument/2006/relationships/slideLayout" Target="../slideLayouts/slideLayout464.xml"/><Relationship Id="rId1" Type="http://schemas.openxmlformats.org/officeDocument/2006/relationships/slideLayout" Target="../slideLayouts/slideLayout463.xml"/><Relationship Id="rId6" Type="http://schemas.openxmlformats.org/officeDocument/2006/relationships/slideLayout" Target="../slideLayouts/slideLayout468.xml"/><Relationship Id="rId11" Type="http://schemas.openxmlformats.org/officeDocument/2006/relationships/slideLayout" Target="../slideLayouts/slideLayout473.xml"/><Relationship Id="rId5" Type="http://schemas.openxmlformats.org/officeDocument/2006/relationships/slideLayout" Target="../slideLayouts/slideLayout467.xml"/><Relationship Id="rId10" Type="http://schemas.openxmlformats.org/officeDocument/2006/relationships/slideLayout" Target="../slideLayouts/slideLayout472.xml"/><Relationship Id="rId4" Type="http://schemas.openxmlformats.org/officeDocument/2006/relationships/slideLayout" Target="../slideLayouts/slideLayout466.xml"/><Relationship Id="rId9" Type="http://schemas.openxmlformats.org/officeDocument/2006/relationships/slideLayout" Target="../slideLayouts/slideLayout471.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1.xml"/><Relationship Id="rId3" Type="http://schemas.openxmlformats.org/officeDocument/2006/relationships/slideLayout" Target="../slideLayouts/slideLayout476.xml"/><Relationship Id="rId7" Type="http://schemas.openxmlformats.org/officeDocument/2006/relationships/slideLayout" Target="../slideLayouts/slideLayout480.xml"/><Relationship Id="rId12" Type="http://schemas.openxmlformats.org/officeDocument/2006/relationships/theme" Target="../theme/theme44.xml"/><Relationship Id="rId2" Type="http://schemas.openxmlformats.org/officeDocument/2006/relationships/slideLayout" Target="../slideLayouts/slideLayout475.xml"/><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5" Type="http://schemas.openxmlformats.org/officeDocument/2006/relationships/slideLayout" Target="../slideLayouts/slideLayout478.xml"/><Relationship Id="rId10" Type="http://schemas.openxmlformats.org/officeDocument/2006/relationships/slideLayout" Target="../slideLayouts/slideLayout483.xml"/><Relationship Id="rId4" Type="http://schemas.openxmlformats.org/officeDocument/2006/relationships/slideLayout" Target="../slideLayouts/slideLayout477.xml"/><Relationship Id="rId9" Type="http://schemas.openxmlformats.org/officeDocument/2006/relationships/slideLayout" Target="../slideLayouts/slideLayout482.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2.xml"/><Relationship Id="rId3" Type="http://schemas.openxmlformats.org/officeDocument/2006/relationships/slideLayout" Target="../slideLayouts/slideLayout487.xml"/><Relationship Id="rId7" Type="http://schemas.openxmlformats.org/officeDocument/2006/relationships/slideLayout" Target="../slideLayouts/slideLayout491.xml"/><Relationship Id="rId12" Type="http://schemas.openxmlformats.org/officeDocument/2006/relationships/theme" Target="../theme/theme45.xml"/><Relationship Id="rId2" Type="http://schemas.openxmlformats.org/officeDocument/2006/relationships/slideLayout" Target="../slideLayouts/slideLayout486.xml"/><Relationship Id="rId1" Type="http://schemas.openxmlformats.org/officeDocument/2006/relationships/slideLayout" Target="../slideLayouts/slideLayout485.xml"/><Relationship Id="rId6" Type="http://schemas.openxmlformats.org/officeDocument/2006/relationships/slideLayout" Target="../slideLayouts/slideLayout490.xml"/><Relationship Id="rId11" Type="http://schemas.openxmlformats.org/officeDocument/2006/relationships/slideLayout" Target="../slideLayouts/slideLayout495.xml"/><Relationship Id="rId5" Type="http://schemas.openxmlformats.org/officeDocument/2006/relationships/slideLayout" Target="../slideLayouts/slideLayout489.xml"/><Relationship Id="rId10" Type="http://schemas.openxmlformats.org/officeDocument/2006/relationships/slideLayout" Target="../slideLayouts/slideLayout494.xml"/><Relationship Id="rId4" Type="http://schemas.openxmlformats.org/officeDocument/2006/relationships/slideLayout" Target="../slideLayouts/slideLayout488.xml"/><Relationship Id="rId9" Type="http://schemas.openxmlformats.org/officeDocument/2006/relationships/slideLayout" Target="../slideLayouts/slideLayout493.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3.xml"/><Relationship Id="rId3" Type="http://schemas.openxmlformats.org/officeDocument/2006/relationships/slideLayout" Target="../slideLayouts/slideLayout498.xml"/><Relationship Id="rId7" Type="http://schemas.openxmlformats.org/officeDocument/2006/relationships/slideLayout" Target="../slideLayouts/slideLayout502.xml"/><Relationship Id="rId12" Type="http://schemas.openxmlformats.org/officeDocument/2006/relationships/theme" Target="../theme/theme46.xml"/><Relationship Id="rId2" Type="http://schemas.openxmlformats.org/officeDocument/2006/relationships/slideLayout" Target="../slideLayouts/slideLayout497.xml"/><Relationship Id="rId1" Type="http://schemas.openxmlformats.org/officeDocument/2006/relationships/slideLayout" Target="../slideLayouts/slideLayout496.xml"/><Relationship Id="rId6" Type="http://schemas.openxmlformats.org/officeDocument/2006/relationships/slideLayout" Target="../slideLayouts/slideLayout501.xml"/><Relationship Id="rId11" Type="http://schemas.openxmlformats.org/officeDocument/2006/relationships/slideLayout" Target="../slideLayouts/slideLayout506.xml"/><Relationship Id="rId5" Type="http://schemas.openxmlformats.org/officeDocument/2006/relationships/slideLayout" Target="../slideLayouts/slideLayout500.xml"/><Relationship Id="rId10" Type="http://schemas.openxmlformats.org/officeDocument/2006/relationships/slideLayout" Target="../slideLayouts/slideLayout505.xml"/><Relationship Id="rId4" Type="http://schemas.openxmlformats.org/officeDocument/2006/relationships/slideLayout" Target="../slideLayouts/slideLayout499.xml"/><Relationship Id="rId9" Type="http://schemas.openxmlformats.org/officeDocument/2006/relationships/slideLayout" Target="../slideLayouts/slideLayout504.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14.xml"/><Relationship Id="rId3" Type="http://schemas.openxmlformats.org/officeDocument/2006/relationships/slideLayout" Target="../slideLayouts/slideLayout509.xml"/><Relationship Id="rId7" Type="http://schemas.openxmlformats.org/officeDocument/2006/relationships/slideLayout" Target="../slideLayouts/slideLayout513.xml"/><Relationship Id="rId12" Type="http://schemas.openxmlformats.org/officeDocument/2006/relationships/theme" Target="../theme/theme47.xml"/><Relationship Id="rId2" Type="http://schemas.openxmlformats.org/officeDocument/2006/relationships/slideLayout" Target="../slideLayouts/slideLayout508.xml"/><Relationship Id="rId1" Type="http://schemas.openxmlformats.org/officeDocument/2006/relationships/slideLayout" Target="../slideLayouts/slideLayout507.xml"/><Relationship Id="rId6" Type="http://schemas.openxmlformats.org/officeDocument/2006/relationships/slideLayout" Target="../slideLayouts/slideLayout512.xml"/><Relationship Id="rId11" Type="http://schemas.openxmlformats.org/officeDocument/2006/relationships/slideLayout" Target="../slideLayouts/slideLayout517.xml"/><Relationship Id="rId5" Type="http://schemas.openxmlformats.org/officeDocument/2006/relationships/slideLayout" Target="../slideLayouts/slideLayout511.xml"/><Relationship Id="rId10" Type="http://schemas.openxmlformats.org/officeDocument/2006/relationships/slideLayout" Target="../slideLayouts/slideLayout516.xml"/><Relationship Id="rId4" Type="http://schemas.openxmlformats.org/officeDocument/2006/relationships/slideLayout" Target="../slideLayouts/slideLayout510.xml"/><Relationship Id="rId9" Type="http://schemas.openxmlformats.org/officeDocument/2006/relationships/slideLayout" Target="../slideLayouts/slideLayout515.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25.xml"/><Relationship Id="rId3" Type="http://schemas.openxmlformats.org/officeDocument/2006/relationships/slideLayout" Target="../slideLayouts/slideLayout520.xml"/><Relationship Id="rId7" Type="http://schemas.openxmlformats.org/officeDocument/2006/relationships/slideLayout" Target="../slideLayouts/slideLayout524.xml"/><Relationship Id="rId12" Type="http://schemas.openxmlformats.org/officeDocument/2006/relationships/theme" Target="../theme/theme48.xml"/><Relationship Id="rId2" Type="http://schemas.openxmlformats.org/officeDocument/2006/relationships/slideLayout" Target="../slideLayouts/slideLayout519.xml"/><Relationship Id="rId1" Type="http://schemas.openxmlformats.org/officeDocument/2006/relationships/slideLayout" Target="../slideLayouts/slideLayout518.xml"/><Relationship Id="rId6" Type="http://schemas.openxmlformats.org/officeDocument/2006/relationships/slideLayout" Target="../slideLayouts/slideLayout523.xml"/><Relationship Id="rId11" Type="http://schemas.openxmlformats.org/officeDocument/2006/relationships/slideLayout" Target="../slideLayouts/slideLayout528.xml"/><Relationship Id="rId5" Type="http://schemas.openxmlformats.org/officeDocument/2006/relationships/slideLayout" Target="../slideLayouts/slideLayout522.xml"/><Relationship Id="rId10" Type="http://schemas.openxmlformats.org/officeDocument/2006/relationships/slideLayout" Target="../slideLayouts/slideLayout527.xml"/><Relationship Id="rId4" Type="http://schemas.openxmlformats.org/officeDocument/2006/relationships/slideLayout" Target="../slideLayouts/slideLayout521.xml"/><Relationship Id="rId9" Type="http://schemas.openxmlformats.org/officeDocument/2006/relationships/slideLayout" Target="../slideLayouts/slideLayout526.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36.xml"/><Relationship Id="rId3" Type="http://schemas.openxmlformats.org/officeDocument/2006/relationships/slideLayout" Target="../slideLayouts/slideLayout531.xml"/><Relationship Id="rId7" Type="http://schemas.openxmlformats.org/officeDocument/2006/relationships/slideLayout" Target="../slideLayouts/slideLayout535.xml"/><Relationship Id="rId12" Type="http://schemas.openxmlformats.org/officeDocument/2006/relationships/theme" Target="../theme/theme49.xml"/><Relationship Id="rId2" Type="http://schemas.openxmlformats.org/officeDocument/2006/relationships/slideLayout" Target="../slideLayouts/slideLayout530.xml"/><Relationship Id="rId1" Type="http://schemas.openxmlformats.org/officeDocument/2006/relationships/slideLayout" Target="../slideLayouts/slideLayout529.xml"/><Relationship Id="rId6" Type="http://schemas.openxmlformats.org/officeDocument/2006/relationships/slideLayout" Target="../slideLayouts/slideLayout534.xml"/><Relationship Id="rId11" Type="http://schemas.openxmlformats.org/officeDocument/2006/relationships/slideLayout" Target="../slideLayouts/slideLayout539.xml"/><Relationship Id="rId5" Type="http://schemas.openxmlformats.org/officeDocument/2006/relationships/slideLayout" Target="../slideLayouts/slideLayout533.xml"/><Relationship Id="rId10" Type="http://schemas.openxmlformats.org/officeDocument/2006/relationships/slideLayout" Target="../slideLayouts/slideLayout538.xml"/><Relationship Id="rId4" Type="http://schemas.openxmlformats.org/officeDocument/2006/relationships/slideLayout" Target="../slideLayouts/slideLayout532.xml"/><Relationship Id="rId9" Type="http://schemas.openxmlformats.org/officeDocument/2006/relationships/slideLayout" Target="../slideLayouts/slideLayout5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47.xml"/><Relationship Id="rId3" Type="http://schemas.openxmlformats.org/officeDocument/2006/relationships/slideLayout" Target="../slideLayouts/slideLayout542.xml"/><Relationship Id="rId7" Type="http://schemas.openxmlformats.org/officeDocument/2006/relationships/slideLayout" Target="../slideLayouts/slideLayout546.xml"/><Relationship Id="rId12" Type="http://schemas.openxmlformats.org/officeDocument/2006/relationships/theme" Target="../theme/theme50.xml"/><Relationship Id="rId2" Type="http://schemas.openxmlformats.org/officeDocument/2006/relationships/slideLayout" Target="../slideLayouts/slideLayout541.xml"/><Relationship Id="rId1" Type="http://schemas.openxmlformats.org/officeDocument/2006/relationships/slideLayout" Target="../slideLayouts/slideLayout540.xml"/><Relationship Id="rId6" Type="http://schemas.openxmlformats.org/officeDocument/2006/relationships/slideLayout" Target="../slideLayouts/slideLayout545.xml"/><Relationship Id="rId11" Type="http://schemas.openxmlformats.org/officeDocument/2006/relationships/slideLayout" Target="../slideLayouts/slideLayout550.xml"/><Relationship Id="rId5" Type="http://schemas.openxmlformats.org/officeDocument/2006/relationships/slideLayout" Target="../slideLayouts/slideLayout544.xml"/><Relationship Id="rId10" Type="http://schemas.openxmlformats.org/officeDocument/2006/relationships/slideLayout" Target="../slideLayouts/slideLayout549.xml"/><Relationship Id="rId4" Type="http://schemas.openxmlformats.org/officeDocument/2006/relationships/slideLayout" Target="../slideLayouts/slideLayout543.xml"/><Relationship Id="rId9" Type="http://schemas.openxmlformats.org/officeDocument/2006/relationships/slideLayout" Target="../slideLayouts/slideLayout548.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58.xml"/><Relationship Id="rId3" Type="http://schemas.openxmlformats.org/officeDocument/2006/relationships/slideLayout" Target="../slideLayouts/slideLayout553.xml"/><Relationship Id="rId7" Type="http://schemas.openxmlformats.org/officeDocument/2006/relationships/slideLayout" Target="../slideLayouts/slideLayout557.xml"/><Relationship Id="rId12" Type="http://schemas.openxmlformats.org/officeDocument/2006/relationships/theme" Target="../theme/theme51.xml"/><Relationship Id="rId2" Type="http://schemas.openxmlformats.org/officeDocument/2006/relationships/slideLayout" Target="../slideLayouts/slideLayout552.xml"/><Relationship Id="rId1" Type="http://schemas.openxmlformats.org/officeDocument/2006/relationships/slideLayout" Target="../slideLayouts/slideLayout551.xml"/><Relationship Id="rId6" Type="http://schemas.openxmlformats.org/officeDocument/2006/relationships/slideLayout" Target="../slideLayouts/slideLayout556.xml"/><Relationship Id="rId11" Type="http://schemas.openxmlformats.org/officeDocument/2006/relationships/slideLayout" Target="../slideLayouts/slideLayout561.xml"/><Relationship Id="rId5" Type="http://schemas.openxmlformats.org/officeDocument/2006/relationships/slideLayout" Target="../slideLayouts/slideLayout555.xml"/><Relationship Id="rId10" Type="http://schemas.openxmlformats.org/officeDocument/2006/relationships/slideLayout" Target="../slideLayouts/slideLayout560.xml"/><Relationship Id="rId4" Type="http://schemas.openxmlformats.org/officeDocument/2006/relationships/slideLayout" Target="../slideLayouts/slideLayout554.xml"/><Relationship Id="rId9" Type="http://schemas.openxmlformats.org/officeDocument/2006/relationships/slideLayout" Target="../slideLayouts/slideLayout559.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69.xml"/><Relationship Id="rId3" Type="http://schemas.openxmlformats.org/officeDocument/2006/relationships/slideLayout" Target="../slideLayouts/slideLayout564.xml"/><Relationship Id="rId7" Type="http://schemas.openxmlformats.org/officeDocument/2006/relationships/slideLayout" Target="../slideLayouts/slideLayout568.xml"/><Relationship Id="rId12" Type="http://schemas.openxmlformats.org/officeDocument/2006/relationships/theme" Target="../theme/theme52.xml"/><Relationship Id="rId2" Type="http://schemas.openxmlformats.org/officeDocument/2006/relationships/slideLayout" Target="../slideLayouts/slideLayout563.xml"/><Relationship Id="rId1" Type="http://schemas.openxmlformats.org/officeDocument/2006/relationships/slideLayout" Target="../slideLayouts/slideLayout562.xml"/><Relationship Id="rId6" Type="http://schemas.openxmlformats.org/officeDocument/2006/relationships/slideLayout" Target="../slideLayouts/slideLayout567.xml"/><Relationship Id="rId11" Type="http://schemas.openxmlformats.org/officeDocument/2006/relationships/slideLayout" Target="../slideLayouts/slideLayout572.xml"/><Relationship Id="rId5" Type="http://schemas.openxmlformats.org/officeDocument/2006/relationships/slideLayout" Target="../slideLayouts/slideLayout566.xml"/><Relationship Id="rId10" Type="http://schemas.openxmlformats.org/officeDocument/2006/relationships/slideLayout" Target="../slideLayouts/slideLayout571.xml"/><Relationship Id="rId4" Type="http://schemas.openxmlformats.org/officeDocument/2006/relationships/slideLayout" Target="../slideLayouts/slideLayout565.xml"/><Relationship Id="rId9" Type="http://schemas.openxmlformats.org/officeDocument/2006/relationships/slideLayout" Target="../slideLayouts/slideLayout570.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80.xml"/><Relationship Id="rId3" Type="http://schemas.openxmlformats.org/officeDocument/2006/relationships/slideLayout" Target="../slideLayouts/slideLayout575.xml"/><Relationship Id="rId7" Type="http://schemas.openxmlformats.org/officeDocument/2006/relationships/slideLayout" Target="../slideLayouts/slideLayout579.xml"/><Relationship Id="rId12" Type="http://schemas.openxmlformats.org/officeDocument/2006/relationships/theme" Target="../theme/theme53.xml"/><Relationship Id="rId2" Type="http://schemas.openxmlformats.org/officeDocument/2006/relationships/slideLayout" Target="../slideLayouts/slideLayout574.xml"/><Relationship Id="rId1" Type="http://schemas.openxmlformats.org/officeDocument/2006/relationships/slideLayout" Target="../slideLayouts/slideLayout573.xml"/><Relationship Id="rId6" Type="http://schemas.openxmlformats.org/officeDocument/2006/relationships/slideLayout" Target="../slideLayouts/slideLayout578.xml"/><Relationship Id="rId11" Type="http://schemas.openxmlformats.org/officeDocument/2006/relationships/slideLayout" Target="../slideLayouts/slideLayout583.xml"/><Relationship Id="rId5" Type="http://schemas.openxmlformats.org/officeDocument/2006/relationships/slideLayout" Target="../slideLayouts/slideLayout577.xml"/><Relationship Id="rId10" Type="http://schemas.openxmlformats.org/officeDocument/2006/relationships/slideLayout" Target="../slideLayouts/slideLayout582.xml"/><Relationship Id="rId4" Type="http://schemas.openxmlformats.org/officeDocument/2006/relationships/slideLayout" Target="../slideLayouts/slideLayout576.xml"/><Relationship Id="rId9" Type="http://schemas.openxmlformats.org/officeDocument/2006/relationships/slideLayout" Target="../slideLayouts/slideLayout581.xml"/></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91.xml"/><Relationship Id="rId3" Type="http://schemas.openxmlformats.org/officeDocument/2006/relationships/slideLayout" Target="../slideLayouts/slideLayout586.xml"/><Relationship Id="rId7" Type="http://schemas.openxmlformats.org/officeDocument/2006/relationships/slideLayout" Target="../slideLayouts/slideLayout590.xml"/><Relationship Id="rId12" Type="http://schemas.openxmlformats.org/officeDocument/2006/relationships/theme" Target="../theme/theme54.xml"/><Relationship Id="rId2" Type="http://schemas.openxmlformats.org/officeDocument/2006/relationships/slideLayout" Target="../slideLayouts/slideLayout585.xml"/><Relationship Id="rId1" Type="http://schemas.openxmlformats.org/officeDocument/2006/relationships/slideLayout" Target="../slideLayouts/slideLayout584.xml"/><Relationship Id="rId6" Type="http://schemas.openxmlformats.org/officeDocument/2006/relationships/slideLayout" Target="../slideLayouts/slideLayout589.xml"/><Relationship Id="rId11" Type="http://schemas.openxmlformats.org/officeDocument/2006/relationships/slideLayout" Target="../slideLayouts/slideLayout594.xml"/><Relationship Id="rId5" Type="http://schemas.openxmlformats.org/officeDocument/2006/relationships/slideLayout" Target="../slideLayouts/slideLayout588.xml"/><Relationship Id="rId10" Type="http://schemas.openxmlformats.org/officeDocument/2006/relationships/slideLayout" Target="../slideLayouts/slideLayout593.xml"/><Relationship Id="rId4" Type="http://schemas.openxmlformats.org/officeDocument/2006/relationships/slideLayout" Target="../slideLayouts/slideLayout587.xml"/><Relationship Id="rId9" Type="http://schemas.openxmlformats.org/officeDocument/2006/relationships/slideLayout" Target="../slideLayouts/slideLayout592.xml"/></Relationships>
</file>

<file path=ppt/slideMasters/_rels/slideMaster55.xml.rels><?xml version="1.0" encoding="UTF-8" standalone="yes"?>
<Relationships xmlns="http://schemas.openxmlformats.org/package/2006/relationships"><Relationship Id="rId2" Type="http://schemas.openxmlformats.org/officeDocument/2006/relationships/theme" Target="../theme/theme55.xml"/><Relationship Id="rId1" Type="http://schemas.openxmlformats.org/officeDocument/2006/relationships/slideLayout" Target="../slideLayouts/slideLayout595.xml"/></Relationships>
</file>

<file path=ppt/slideMasters/_rels/slideMaster56.xml.rels><?xml version="1.0" encoding="UTF-8" standalone="yes"?>
<Relationships xmlns="http://schemas.openxmlformats.org/package/2006/relationships"><Relationship Id="rId2" Type="http://schemas.openxmlformats.org/officeDocument/2006/relationships/theme" Target="../theme/theme56.xml"/><Relationship Id="rId1" Type="http://schemas.openxmlformats.org/officeDocument/2006/relationships/slideLayout" Target="../slideLayouts/slideLayout596.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04.xml"/><Relationship Id="rId3" Type="http://schemas.openxmlformats.org/officeDocument/2006/relationships/slideLayout" Target="../slideLayouts/slideLayout599.xml"/><Relationship Id="rId7" Type="http://schemas.openxmlformats.org/officeDocument/2006/relationships/slideLayout" Target="../slideLayouts/slideLayout603.xml"/><Relationship Id="rId12" Type="http://schemas.openxmlformats.org/officeDocument/2006/relationships/theme" Target="../theme/theme57.xml"/><Relationship Id="rId2" Type="http://schemas.openxmlformats.org/officeDocument/2006/relationships/slideLayout" Target="../slideLayouts/slideLayout598.xml"/><Relationship Id="rId1" Type="http://schemas.openxmlformats.org/officeDocument/2006/relationships/slideLayout" Target="../slideLayouts/slideLayout597.xml"/><Relationship Id="rId6" Type="http://schemas.openxmlformats.org/officeDocument/2006/relationships/slideLayout" Target="../slideLayouts/slideLayout602.xml"/><Relationship Id="rId11" Type="http://schemas.openxmlformats.org/officeDocument/2006/relationships/slideLayout" Target="../slideLayouts/slideLayout607.xml"/><Relationship Id="rId5" Type="http://schemas.openxmlformats.org/officeDocument/2006/relationships/slideLayout" Target="../slideLayouts/slideLayout601.xml"/><Relationship Id="rId10" Type="http://schemas.openxmlformats.org/officeDocument/2006/relationships/slideLayout" Target="../slideLayouts/slideLayout606.xml"/><Relationship Id="rId4" Type="http://schemas.openxmlformats.org/officeDocument/2006/relationships/slideLayout" Target="../slideLayouts/slideLayout600.xml"/><Relationship Id="rId9" Type="http://schemas.openxmlformats.org/officeDocument/2006/relationships/slideLayout" Target="../slideLayouts/slideLayout605.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15.xml"/><Relationship Id="rId3" Type="http://schemas.openxmlformats.org/officeDocument/2006/relationships/slideLayout" Target="../slideLayouts/slideLayout610.xml"/><Relationship Id="rId7" Type="http://schemas.openxmlformats.org/officeDocument/2006/relationships/slideLayout" Target="../slideLayouts/slideLayout614.xml"/><Relationship Id="rId12" Type="http://schemas.openxmlformats.org/officeDocument/2006/relationships/theme" Target="../theme/theme58.xml"/><Relationship Id="rId2" Type="http://schemas.openxmlformats.org/officeDocument/2006/relationships/slideLayout" Target="../slideLayouts/slideLayout609.xml"/><Relationship Id="rId1" Type="http://schemas.openxmlformats.org/officeDocument/2006/relationships/slideLayout" Target="../slideLayouts/slideLayout608.xml"/><Relationship Id="rId6" Type="http://schemas.openxmlformats.org/officeDocument/2006/relationships/slideLayout" Target="../slideLayouts/slideLayout613.xml"/><Relationship Id="rId11" Type="http://schemas.openxmlformats.org/officeDocument/2006/relationships/slideLayout" Target="../slideLayouts/slideLayout618.xml"/><Relationship Id="rId5" Type="http://schemas.openxmlformats.org/officeDocument/2006/relationships/slideLayout" Target="../slideLayouts/slideLayout612.xml"/><Relationship Id="rId10" Type="http://schemas.openxmlformats.org/officeDocument/2006/relationships/slideLayout" Target="../slideLayouts/slideLayout617.xml"/><Relationship Id="rId4" Type="http://schemas.openxmlformats.org/officeDocument/2006/relationships/slideLayout" Target="../slideLayouts/slideLayout611.xml"/><Relationship Id="rId9" Type="http://schemas.openxmlformats.org/officeDocument/2006/relationships/slideLayout" Target="../slideLayouts/slideLayout616.xml"/></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626.xml"/><Relationship Id="rId13" Type="http://schemas.openxmlformats.org/officeDocument/2006/relationships/theme" Target="../theme/theme59.xml"/><Relationship Id="rId3" Type="http://schemas.openxmlformats.org/officeDocument/2006/relationships/slideLayout" Target="../slideLayouts/slideLayout621.xml"/><Relationship Id="rId7" Type="http://schemas.openxmlformats.org/officeDocument/2006/relationships/slideLayout" Target="../slideLayouts/slideLayout625.xml"/><Relationship Id="rId12" Type="http://schemas.openxmlformats.org/officeDocument/2006/relationships/slideLayout" Target="../slideLayouts/slideLayout630.xml"/><Relationship Id="rId2" Type="http://schemas.openxmlformats.org/officeDocument/2006/relationships/slideLayout" Target="../slideLayouts/slideLayout620.xml"/><Relationship Id="rId1" Type="http://schemas.openxmlformats.org/officeDocument/2006/relationships/slideLayout" Target="../slideLayouts/slideLayout619.xml"/><Relationship Id="rId6" Type="http://schemas.openxmlformats.org/officeDocument/2006/relationships/slideLayout" Target="../slideLayouts/slideLayout624.xml"/><Relationship Id="rId11" Type="http://schemas.openxmlformats.org/officeDocument/2006/relationships/slideLayout" Target="../slideLayouts/slideLayout629.xml"/><Relationship Id="rId5" Type="http://schemas.openxmlformats.org/officeDocument/2006/relationships/slideLayout" Target="../slideLayouts/slideLayout623.xml"/><Relationship Id="rId10" Type="http://schemas.openxmlformats.org/officeDocument/2006/relationships/slideLayout" Target="../slideLayouts/slideLayout628.xml"/><Relationship Id="rId4" Type="http://schemas.openxmlformats.org/officeDocument/2006/relationships/slideLayout" Target="../slideLayouts/slideLayout622.xml"/><Relationship Id="rId9" Type="http://schemas.openxmlformats.org/officeDocument/2006/relationships/slideLayout" Target="../slideLayouts/slideLayout62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638.xml"/><Relationship Id="rId3" Type="http://schemas.openxmlformats.org/officeDocument/2006/relationships/slideLayout" Target="../slideLayouts/slideLayout633.xml"/><Relationship Id="rId7" Type="http://schemas.openxmlformats.org/officeDocument/2006/relationships/slideLayout" Target="../slideLayouts/slideLayout637.xml"/><Relationship Id="rId12" Type="http://schemas.openxmlformats.org/officeDocument/2006/relationships/theme" Target="../theme/theme60.xml"/><Relationship Id="rId2" Type="http://schemas.openxmlformats.org/officeDocument/2006/relationships/slideLayout" Target="../slideLayouts/slideLayout632.xml"/><Relationship Id="rId1" Type="http://schemas.openxmlformats.org/officeDocument/2006/relationships/slideLayout" Target="../slideLayouts/slideLayout631.xml"/><Relationship Id="rId6" Type="http://schemas.openxmlformats.org/officeDocument/2006/relationships/slideLayout" Target="../slideLayouts/slideLayout636.xml"/><Relationship Id="rId11" Type="http://schemas.openxmlformats.org/officeDocument/2006/relationships/slideLayout" Target="../slideLayouts/slideLayout641.xml"/><Relationship Id="rId5" Type="http://schemas.openxmlformats.org/officeDocument/2006/relationships/slideLayout" Target="../slideLayouts/slideLayout635.xml"/><Relationship Id="rId10" Type="http://schemas.openxmlformats.org/officeDocument/2006/relationships/slideLayout" Target="../slideLayouts/slideLayout640.xml"/><Relationship Id="rId4" Type="http://schemas.openxmlformats.org/officeDocument/2006/relationships/slideLayout" Target="../slideLayouts/slideLayout634.xml"/><Relationship Id="rId9" Type="http://schemas.openxmlformats.org/officeDocument/2006/relationships/slideLayout" Target="../slideLayouts/slideLayout639.xml"/></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649.xml"/><Relationship Id="rId3" Type="http://schemas.openxmlformats.org/officeDocument/2006/relationships/slideLayout" Target="../slideLayouts/slideLayout644.xml"/><Relationship Id="rId7" Type="http://schemas.openxmlformats.org/officeDocument/2006/relationships/slideLayout" Target="../slideLayouts/slideLayout648.xml"/><Relationship Id="rId12" Type="http://schemas.openxmlformats.org/officeDocument/2006/relationships/theme" Target="../theme/theme61.xml"/><Relationship Id="rId2" Type="http://schemas.openxmlformats.org/officeDocument/2006/relationships/slideLayout" Target="../slideLayouts/slideLayout643.xml"/><Relationship Id="rId1" Type="http://schemas.openxmlformats.org/officeDocument/2006/relationships/slideLayout" Target="../slideLayouts/slideLayout642.xml"/><Relationship Id="rId6" Type="http://schemas.openxmlformats.org/officeDocument/2006/relationships/slideLayout" Target="../slideLayouts/slideLayout647.xml"/><Relationship Id="rId11" Type="http://schemas.openxmlformats.org/officeDocument/2006/relationships/slideLayout" Target="../slideLayouts/slideLayout652.xml"/><Relationship Id="rId5" Type="http://schemas.openxmlformats.org/officeDocument/2006/relationships/slideLayout" Target="../slideLayouts/slideLayout646.xml"/><Relationship Id="rId10" Type="http://schemas.openxmlformats.org/officeDocument/2006/relationships/slideLayout" Target="../slideLayouts/slideLayout651.xml"/><Relationship Id="rId4" Type="http://schemas.openxmlformats.org/officeDocument/2006/relationships/slideLayout" Target="../slideLayouts/slideLayout645.xml"/><Relationship Id="rId9" Type="http://schemas.openxmlformats.org/officeDocument/2006/relationships/slideLayout" Target="../slideLayouts/slideLayout650.xml"/></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660.xml"/><Relationship Id="rId13" Type="http://schemas.openxmlformats.org/officeDocument/2006/relationships/slideLayout" Target="../slideLayouts/slideLayout665.xml"/><Relationship Id="rId3" Type="http://schemas.openxmlformats.org/officeDocument/2006/relationships/slideLayout" Target="../slideLayouts/slideLayout655.xml"/><Relationship Id="rId7" Type="http://schemas.openxmlformats.org/officeDocument/2006/relationships/slideLayout" Target="../slideLayouts/slideLayout659.xml"/><Relationship Id="rId12" Type="http://schemas.openxmlformats.org/officeDocument/2006/relationships/slideLayout" Target="../slideLayouts/slideLayout664.xml"/><Relationship Id="rId2" Type="http://schemas.openxmlformats.org/officeDocument/2006/relationships/slideLayout" Target="../slideLayouts/slideLayout654.xml"/><Relationship Id="rId1" Type="http://schemas.openxmlformats.org/officeDocument/2006/relationships/slideLayout" Target="../slideLayouts/slideLayout653.xml"/><Relationship Id="rId6" Type="http://schemas.openxmlformats.org/officeDocument/2006/relationships/slideLayout" Target="../slideLayouts/slideLayout658.xml"/><Relationship Id="rId11" Type="http://schemas.openxmlformats.org/officeDocument/2006/relationships/slideLayout" Target="../slideLayouts/slideLayout663.xml"/><Relationship Id="rId5" Type="http://schemas.openxmlformats.org/officeDocument/2006/relationships/slideLayout" Target="../slideLayouts/slideLayout657.xml"/><Relationship Id="rId15" Type="http://schemas.openxmlformats.org/officeDocument/2006/relationships/theme" Target="../theme/theme62.xml"/><Relationship Id="rId10" Type="http://schemas.openxmlformats.org/officeDocument/2006/relationships/slideLayout" Target="../slideLayouts/slideLayout662.xml"/><Relationship Id="rId4" Type="http://schemas.openxmlformats.org/officeDocument/2006/relationships/slideLayout" Target="../slideLayouts/slideLayout656.xml"/><Relationship Id="rId9" Type="http://schemas.openxmlformats.org/officeDocument/2006/relationships/slideLayout" Target="../slideLayouts/slideLayout661.xml"/><Relationship Id="rId14" Type="http://schemas.openxmlformats.org/officeDocument/2006/relationships/slideLayout" Target="../slideLayouts/slideLayout666.xml"/></Relationships>
</file>

<file path=ppt/slideMasters/_rels/slideMaster63.xml.rels><?xml version="1.0" encoding="UTF-8" standalone="yes"?>
<Relationships xmlns="http://schemas.openxmlformats.org/package/2006/relationships"><Relationship Id="rId8" Type="http://schemas.openxmlformats.org/officeDocument/2006/relationships/slideLayout" Target="../slideLayouts/slideLayout674.xml"/><Relationship Id="rId3" Type="http://schemas.openxmlformats.org/officeDocument/2006/relationships/slideLayout" Target="../slideLayouts/slideLayout669.xml"/><Relationship Id="rId7" Type="http://schemas.openxmlformats.org/officeDocument/2006/relationships/slideLayout" Target="../slideLayouts/slideLayout673.xml"/><Relationship Id="rId12" Type="http://schemas.openxmlformats.org/officeDocument/2006/relationships/theme" Target="../theme/theme63.xml"/><Relationship Id="rId2" Type="http://schemas.openxmlformats.org/officeDocument/2006/relationships/slideLayout" Target="../slideLayouts/slideLayout668.xml"/><Relationship Id="rId1" Type="http://schemas.openxmlformats.org/officeDocument/2006/relationships/slideLayout" Target="../slideLayouts/slideLayout667.xml"/><Relationship Id="rId6" Type="http://schemas.openxmlformats.org/officeDocument/2006/relationships/slideLayout" Target="../slideLayouts/slideLayout672.xml"/><Relationship Id="rId11" Type="http://schemas.openxmlformats.org/officeDocument/2006/relationships/slideLayout" Target="../slideLayouts/slideLayout677.xml"/><Relationship Id="rId5" Type="http://schemas.openxmlformats.org/officeDocument/2006/relationships/slideLayout" Target="../slideLayouts/slideLayout671.xml"/><Relationship Id="rId10" Type="http://schemas.openxmlformats.org/officeDocument/2006/relationships/slideLayout" Target="../slideLayouts/slideLayout676.xml"/><Relationship Id="rId4" Type="http://schemas.openxmlformats.org/officeDocument/2006/relationships/slideLayout" Target="../slideLayouts/slideLayout670.xml"/><Relationship Id="rId9" Type="http://schemas.openxmlformats.org/officeDocument/2006/relationships/slideLayout" Target="../slideLayouts/slideLayout675.xml"/></Relationships>
</file>

<file path=ppt/slideMasters/_rels/slideMaster64.xml.rels><?xml version="1.0" encoding="UTF-8" standalone="yes"?>
<Relationships xmlns="http://schemas.openxmlformats.org/package/2006/relationships"><Relationship Id="rId8" Type="http://schemas.openxmlformats.org/officeDocument/2006/relationships/slideLayout" Target="../slideLayouts/slideLayout685.xml"/><Relationship Id="rId3" Type="http://schemas.openxmlformats.org/officeDocument/2006/relationships/slideLayout" Target="../slideLayouts/slideLayout680.xml"/><Relationship Id="rId7" Type="http://schemas.openxmlformats.org/officeDocument/2006/relationships/slideLayout" Target="../slideLayouts/slideLayout684.xml"/><Relationship Id="rId12" Type="http://schemas.openxmlformats.org/officeDocument/2006/relationships/theme" Target="../theme/theme64.xml"/><Relationship Id="rId2" Type="http://schemas.openxmlformats.org/officeDocument/2006/relationships/slideLayout" Target="../slideLayouts/slideLayout679.xml"/><Relationship Id="rId1" Type="http://schemas.openxmlformats.org/officeDocument/2006/relationships/slideLayout" Target="../slideLayouts/slideLayout678.xml"/><Relationship Id="rId6" Type="http://schemas.openxmlformats.org/officeDocument/2006/relationships/slideLayout" Target="../slideLayouts/slideLayout683.xml"/><Relationship Id="rId11" Type="http://schemas.openxmlformats.org/officeDocument/2006/relationships/slideLayout" Target="../slideLayouts/slideLayout688.xml"/><Relationship Id="rId5" Type="http://schemas.openxmlformats.org/officeDocument/2006/relationships/slideLayout" Target="../slideLayouts/slideLayout682.xml"/><Relationship Id="rId10" Type="http://schemas.openxmlformats.org/officeDocument/2006/relationships/slideLayout" Target="../slideLayouts/slideLayout687.xml"/><Relationship Id="rId4" Type="http://schemas.openxmlformats.org/officeDocument/2006/relationships/slideLayout" Target="../slideLayouts/slideLayout681.xml"/><Relationship Id="rId9" Type="http://schemas.openxmlformats.org/officeDocument/2006/relationships/slideLayout" Target="../slideLayouts/slideLayout686.xml"/></Relationships>
</file>

<file path=ppt/slideMasters/_rels/slideMaster65.xml.rels><?xml version="1.0" encoding="UTF-8" standalone="yes"?>
<Relationships xmlns="http://schemas.openxmlformats.org/package/2006/relationships"><Relationship Id="rId8" Type="http://schemas.openxmlformats.org/officeDocument/2006/relationships/slideLayout" Target="../slideLayouts/slideLayout696.xml"/><Relationship Id="rId3" Type="http://schemas.openxmlformats.org/officeDocument/2006/relationships/slideLayout" Target="../slideLayouts/slideLayout691.xml"/><Relationship Id="rId7" Type="http://schemas.openxmlformats.org/officeDocument/2006/relationships/slideLayout" Target="../slideLayouts/slideLayout695.xml"/><Relationship Id="rId12" Type="http://schemas.openxmlformats.org/officeDocument/2006/relationships/theme" Target="../theme/theme65.xml"/><Relationship Id="rId2" Type="http://schemas.openxmlformats.org/officeDocument/2006/relationships/slideLayout" Target="../slideLayouts/slideLayout690.xml"/><Relationship Id="rId1" Type="http://schemas.openxmlformats.org/officeDocument/2006/relationships/slideLayout" Target="../slideLayouts/slideLayout689.xml"/><Relationship Id="rId6" Type="http://schemas.openxmlformats.org/officeDocument/2006/relationships/slideLayout" Target="../slideLayouts/slideLayout694.xml"/><Relationship Id="rId11" Type="http://schemas.openxmlformats.org/officeDocument/2006/relationships/slideLayout" Target="../slideLayouts/slideLayout699.xml"/><Relationship Id="rId5" Type="http://schemas.openxmlformats.org/officeDocument/2006/relationships/slideLayout" Target="../slideLayouts/slideLayout693.xml"/><Relationship Id="rId10" Type="http://schemas.openxmlformats.org/officeDocument/2006/relationships/slideLayout" Target="../slideLayouts/slideLayout698.xml"/><Relationship Id="rId4" Type="http://schemas.openxmlformats.org/officeDocument/2006/relationships/slideLayout" Target="../slideLayouts/slideLayout692.xml"/><Relationship Id="rId9" Type="http://schemas.openxmlformats.org/officeDocument/2006/relationships/slideLayout" Target="../slideLayouts/slideLayout697.xml"/></Relationships>
</file>

<file path=ppt/slideMasters/_rels/slideMaster66.xml.rels><?xml version="1.0" encoding="UTF-8" standalone="yes"?>
<Relationships xmlns="http://schemas.openxmlformats.org/package/2006/relationships"><Relationship Id="rId8" Type="http://schemas.openxmlformats.org/officeDocument/2006/relationships/slideLayout" Target="../slideLayouts/slideLayout707.xml"/><Relationship Id="rId3" Type="http://schemas.openxmlformats.org/officeDocument/2006/relationships/slideLayout" Target="../slideLayouts/slideLayout702.xml"/><Relationship Id="rId7" Type="http://schemas.openxmlformats.org/officeDocument/2006/relationships/slideLayout" Target="../slideLayouts/slideLayout706.xml"/><Relationship Id="rId12" Type="http://schemas.openxmlformats.org/officeDocument/2006/relationships/theme" Target="../theme/theme66.xml"/><Relationship Id="rId2" Type="http://schemas.openxmlformats.org/officeDocument/2006/relationships/slideLayout" Target="../slideLayouts/slideLayout701.xml"/><Relationship Id="rId1" Type="http://schemas.openxmlformats.org/officeDocument/2006/relationships/slideLayout" Target="../slideLayouts/slideLayout700.xml"/><Relationship Id="rId6" Type="http://schemas.openxmlformats.org/officeDocument/2006/relationships/slideLayout" Target="../slideLayouts/slideLayout705.xml"/><Relationship Id="rId11" Type="http://schemas.openxmlformats.org/officeDocument/2006/relationships/slideLayout" Target="../slideLayouts/slideLayout710.xml"/><Relationship Id="rId5" Type="http://schemas.openxmlformats.org/officeDocument/2006/relationships/slideLayout" Target="../slideLayouts/slideLayout704.xml"/><Relationship Id="rId10" Type="http://schemas.openxmlformats.org/officeDocument/2006/relationships/slideLayout" Target="../slideLayouts/slideLayout709.xml"/><Relationship Id="rId4" Type="http://schemas.openxmlformats.org/officeDocument/2006/relationships/slideLayout" Target="../slideLayouts/slideLayout703.xml"/><Relationship Id="rId9" Type="http://schemas.openxmlformats.org/officeDocument/2006/relationships/slideLayout" Target="../slideLayouts/slideLayout708.xml"/></Relationships>
</file>

<file path=ppt/slideMasters/_rels/slideMaster67.xml.rels><?xml version="1.0" encoding="UTF-8" standalone="yes"?>
<Relationships xmlns="http://schemas.openxmlformats.org/package/2006/relationships"><Relationship Id="rId2" Type="http://schemas.openxmlformats.org/officeDocument/2006/relationships/theme" Target="../theme/theme67.xml"/><Relationship Id="rId1" Type="http://schemas.openxmlformats.org/officeDocument/2006/relationships/slideLayout" Target="../slideLayouts/slideLayout71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5"/>
        </a:solidFill>
        <a:effectLst/>
      </p:bgPr>
    </p:bg>
    <p:spTree>
      <p:nvGrpSpPr>
        <p:cNvPr id="1" name=""/>
        <p:cNvGrpSpPr/>
        <p:nvPr/>
      </p:nvGrpSpPr>
      <p:grpSpPr>
        <a:xfrm>
          <a:off x="0" y="0"/>
          <a:ext cx="0" cy="0"/>
          <a:chOff x="0" y="0"/>
          <a:chExt cx="0" cy="0"/>
        </a:xfrm>
      </p:grpSpPr>
      <p:sp>
        <p:nvSpPr>
          <p:cNvPr id="34817" name="Rectangle 1"/>
          <p:cNvSpPr>
            <a:spLocks noGrp="1" noChangeArrowheads="1"/>
          </p:cNvSpPr>
          <p:nvPr>
            <p:ph type="body" idx="1"/>
          </p:nvPr>
        </p:nvSpPr>
        <p:spPr bwMode="auto">
          <a:xfrm>
            <a:off x="301625" y="228603"/>
            <a:ext cx="8540750" cy="58705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34818" name="Text Box 2"/>
          <p:cNvSpPr txBox="1">
            <a:spLocks noGrp="1" noChangeArrowheads="1"/>
          </p:cNvSpPr>
          <p:nvPr>
            <p:ph type="sldNum" sz="quarter" idx="4"/>
          </p:nvPr>
        </p:nvSpPr>
        <p:spPr bwMode="auto">
          <a:xfrm>
            <a:off x="8551867" y="6442075"/>
            <a:ext cx="287337" cy="279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b" anchorCtr="0" compatLnSpc="1">
            <a:prstTxWarp prst="textNoShape">
              <a:avLst/>
            </a:prstTxWarp>
          </a:bodyPr>
          <a:lstStyle>
            <a:lvl1pPr algn="r">
              <a:defRPr sz="1400" b="1">
                <a:solidFill>
                  <a:schemeClr val="tx1"/>
                </a:solidFill>
                <a:effectLst>
                  <a:outerShdw blurRad="38100" dist="38100" dir="2700000" algn="tl">
                    <a:srgbClr val="000000"/>
                  </a:outerShdw>
                </a:effectLst>
                <a:latin typeface="+mn-lt"/>
                <a:ea typeface="ＭＳ Ｐゴシック" charset="0"/>
                <a:cs typeface="Arial" charset="0"/>
                <a:sym typeface="Arial"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3C7544B1-0733-D540-98B1-389CA25ED6E7}"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Lst>
  <p:transition/>
  <p:hf hdr="0" ftr="0" dt="0"/>
  <p:txStyles>
    <p:titleStyle>
      <a:lvl1pPr algn="ctr" rtl="0" fontAlgn="base">
        <a:spcBef>
          <a:spcPct val="0"/>
        </a:spcBef>
        <a:spcAft>
          <a:spcPct val="0"/>
        </a:spcAft>
        <a:defRPr sz="4400">
          <a:solidFill>
            <a:srgbClr val="B7E7FF"/>
          </a:solidFill>
          <a:effectLst>
            <a:outerShdw blurRad="38100" dist="38100" dir="2700000" algn="tl">
              <a:srgbClr val="000000"/>
            </a:outerShdw>
          </a:effectLst>
          <a:latin typeface="+mj-lt"/>
          <a:ea typeface="+mj-ea"/>
          <a:cs typeface="+mj-cs"/>
          <a:sym typeface="Arial" charset="0"/>
        </a:defRPr>
      </a:lvl1pPr>
      <a:lvl2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2pPr>
      <a:lvl3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3pPr>
      <a:lvl4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4pPr>
      <a:lvl5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5pPr>
      <a:lvl6pPr marL="4572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6pPr>
      <a:lvl7pPr marL="9144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7pPr>
      <a:lvl8pPr marL="13716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8pPr>
      <a:lvl9pPr marL="18288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9pPr>
    </p:titleStyle>
    <p:bodyStyle>
      <a:lvl1pPr marL="342900" indent="-342900" algn="l" rtl="0" fontAlgn="base">
        <a:spcBef>
          <a:spcPts val="800"/>
        </a:spcBef>
        <a:spcAft>
          <a:spcPct val="0"/>
        </a:spcAft>
        <a:buClr>
          <a:srgbClr val="FFCC00"/>
        </a:buClr>
        <a:buSzPct val="100000"/>
        <a:buFont typeface="Wingdings" charset="0"/>
        <a:buChar char="§"/>
        <a:defRPr sz="3200">
          <a:solidFill>
            <a:schemeClr val="tx1"/>
          </a:solidFill>
          <a:effectLst>
            <a:outerShdw blurRad="38100" dist="38100" dir="2700000" algn="tl">
              <a:srgbClr val="000000"/>
            </a:outerShdw>
          </a:effectLst>
          <a:latin typeface="+mn-lt"/>
          <a:ea typeface="+mn-ea"/>
          <a:cs typeface="+mn-cs"/>
          <a:sym typeface="Arial" charset="0"/>
        </a:defRPr>
      </a:lvl1pPr>
      <a:lvl2pPr marL="704850" indent="-285750" algn="l" rtl="0" fontAlgn="base">
        <a:spcBef>
          <a:spcPts val="700"/>
        </a:spcBef>
        <a:spcAft>
          <a:spcPct val="0"/>
        </a:spcAft>
        <a:buClr>
          <a:srgbClr val="FFFFFF"/>
        </a:buClr>
        <a:buSzPct val="100000"/>
        <a:buFont typeface="Arial" charset="0"/>
        <a:buChar char="–"/>
        <a:defRPr sz="2800">
          <a:solidFill>
            <a:schemeClr val="tx1"/>
          </a:solidFill>
          <a:effectLst>
            <a:outerShdw blurRad="38100" dist="38100" dir="2700000" algn="tl">
              <a:srgbClr val="000000"/>
            </a:outerShdw>
          </a:effectLst>
          <a:latin typeface="+mn-lt"/>
          <a:ea typeface="+mn-ea"/>
          <a:cs typeface="+mn-cs"/>
          <a:sym typeface="Arial" charset="0"/>
        </a:defRPr>
      </a:lvl2pPr>
      <a:lvl3pPr marL="1104900" indent="-228600" algn="l" rtl="0" fontAlgn="base">
        <a:spcBef>
          <a:spcPts val="600"/>
        </a:spcBef>
        <a:spcAft>
          <a:spcPct val="0"/>
        </a:spcAft>
        <a:buClr>
          <a:srgbClr val="FFCC00"/>
        </a:buClr>
        <a:buSzPct val="100000"/>
        <a:buFont typeface="Wingdings" charset="0"/>
        <a:buChar char="§"/>
        <a:defRPr sz="2400">
          <a:solidFill>
            <a:schemeClr val="tx1"/>
          </a:solidFill>
          <a:effectLst>
            <a:outerShdw blurRad="38100" dist="38100" dir="2700000" algn="tl">
              <a:srgbClr val="000000"/>
            </a:outerShdw>
          </a:effectLst>
          <a:latin typeface="+mn-lt"/>
          <a:ea typeface="+mn-ea"/>
          <a:cs typeface="+mn-cs"/>
          <a:sym typeface="Arial" charset="0"/>
        </a:defRPr>
      </a:lvl3pPr>
      <a:lvl4pPr marL="1562100" indent="-228600" algn="l" rtl="0" fontAlgn="base">
        <a:spcBef>
          <a:spcPts val="500"/>
        </a:spcBef>
        <a:spcAft>
          <a:spcPct val="0"/>
        </a:spcAft>
        <a:buClr>
          <a:srgbClr val="FFFFFF"/>
        </a:buClr>
        <a:buSzPct val="100000"/>
        <a:buFont typeface="Arial" charset="0"/>
        <a:buChar char="–"/>
        <a:defRPr sz="2000">
          <a:solidFill>
            <a:schemeClr val="tx1"/>
          </a:solidFill>
          <a:effectLst>
            <a:outerShdw blurRad="38100" dist="38100" dir="2700000" algn="tl">
              <a:srgbClr val="000000"/>
            </a:outerShdw>
          </a:effectLst>
          <a:latin typeface="+mn-lt"/>
          <a:ea typeface="+mn-ea"/>
          <a:cs typeface="+mn-cs"/>
          <a:sym typeface="Arial" charset="0"/>
        </a:defRPr>
      </a:lvl4pPr>
      <a:lvl5pPr marL="20193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5pPr>
      <a:lvl6pPr marL="24765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6pPr>
      <a:lvl7pPr marL="29337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7pPr>
      <a:lvl8pPr marL="33909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8pPr>
      <a:lvl9pPr marL="38481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0065"/>
        </a:solidFill>
        <a:effectLst/>
      </p:bgPr>
    </p:bg>
    <p:spTree>
      <p:nvGrpSpPr>
        <p:cNvPr id="1" name=""/>
        <p:cNvGrpSpPr/>
        <p:nvPr/>
      </p:nvGrpSpPr>
      <p:grpSpPr>
        <a:xfrm>
          <a:off x="0" y="0"/>
          <a:ext cx="0" cy="0"/>
          <a:chOff x="0" y="0"/>
          <a:chExt cx="0" cy="0"/>
        </a:xfrm>
      </p:grpSpPr>
      <p:sp>
        <p:nvSpPr>
          <p:cNvPr id="163841" name="Rectangle 1"/>
          <p:cNvSpPr>
            <a:spLocks noGrp="1" noChangeArrowheads="1"/>
          </p:cNvSpPr>
          <p:nvPr>
            <p:ph type="title"/>
          </p:nvPr>
        </p:nvSpPr>
        <p:spPr bwMode="auto">
          <a:xfrm>
            <a:off x="685800" y="381000"/>
            <a:ext cx="7772400" cy="1600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Times New Roman" charset="0"/>
              </a:rPr>
              <a:t>Click to edit Master title style</a:t>
            </a:r>
          </a:p>
        </p:txBody>
      </p:sp>
      <p:sp>
        <p:nvSpPr>
          <p:cNvPr id="163842" name="Rectangle 2"/>
          <p:cNvSpPr>
            <a:spLocks noGrp="1" noChangeArrowheads="1"/>
          </p:cNvSpPr>
          <p:nvPr>
            <p:ph type="body" idx="1"/>
          </p:nvPr>
        </p:nvSpPr>
        <p:spPr bwMode="auto">
          <a:xfrm>
            <a:off x="685800" y="1981200"/>
            <a:ext cx="3810000" cy="4876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Times New Roman" charset="0"/>
              </a:rPr>
              <a:t>Click to edit Master text styles</a:t>
            </a:r>
          </a:p>
          <a:p>
            <a:pPr lvl="1"/>
            <a:r>
              <a:rPr lang="en-US">
                <a:sym typeface="Times New Roman" charset="0"/>
              </a:rPr>
              <a:t>Second level</a:t>
            </a:r>
          </a:p>
          <a:p>
            <a:pPr lvl="2"/>
            <a:r>
              <a:rPr lang="en-US">
                <a:sym typeface="Times New Roman" charset="0"/>
              </a:rPr>
              <a:t>Third level</a:t>
            </a:r>
          </a:p>
          <a:p>
            <a:pPr lvl="3"/>
            <a:r>
              <a:rPr lang="en-US">
                <a:sym typeface="Times New Roman" charset="0"/>
              </a:rPr>
              <a:t>Fourth level</a:t>
            </a:r>
          </a:p>
          <a:p>
            <a:pPr lvl="4"/>
            <a:r>
              <a:rPr lang="en-US">
                <a:sym typeface="Times New Roman" charset="0"/>
              </a:rPr>
              <a:t>Fifth level</a:t>
            </a:r>
          </a:p>
        </p:txBody>
      </p:sp>
      <p:sp>
        <p:nvSpPr>
          <p:cNvPr id="163843" name="Text Box 3"/>
          <p:cNvSpPr txBox="1">
            <a:spLocks noGrp="1" noChangeArrowheads="1"/>
          </p:cNvSpPr>
          <p:nvPr>
            <p:ph type="sldNum" sz="quarter" idx="4"/>
          </p:nvPr>
        </p:nvSpPr>
        <p:spPr bwMode="auto">
          <a:xfrm>
            <a:off x="8170867" y="6426200"/>
            <a:ext cx="287337" cy="279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r">
              <a:defRPr sz="1400">
                <a:solidFill>
                  <a:schemeClr val="tx1"/>
                </a:solidFill>
                <a:latin typeface="Arial" charset="0"/>
                <a:ea typeface="ＭＳ Ｐゴシック" charset="0"/>
                <a:cs typeface="Arial" charset="0"/>
                <a:sym typeface="Arial"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F90F684A-E86D-614E-8858-515080781343}"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5601" r:id="rId1"/>
    <p:sldLayoutId id="2147485602" r:id="rId2"/>
    <p:sldLayoutId id="2147485603" r:id="rId3"/>
    <p:sldLayoutId id="2147485604" r:id="rId4"/>
    <p:sldLayoutId id="2147485605" r:id="rId5"/>
    <p:sldLayoutId id="2147485606" r:id="rId6"/>
    <p:sldLayoutId id="2147485607" r:id="rId7"/>
    <p:sldLayoutId id="2147485608" r:id="rId8"/>
    <p:sldLayoutId id="2147485609" r:id="rId9"/>
    <p:sldLayoutId id="2147485610" r:id="rId10"/>
    <p:sldLayoutId id="2147485611" r:id="rId11"/>
  </p:sldLayoutIdLst>
  <p:transition/>
  <p:hf hdr="0" ftr="0" dt="0"/>
  <p:txStyles>
    <p:titleStyle>
      <a:lvl1pPr algn="ctr" rtl="0" fontAlgn="base">
        <a:spcBef>
          <a:spcPct val="0"/>
        </a:spcBef>
        <a:spcAft>
          <a:spcPct val="0"/>
        </a:spcAft>
        <a:defRPr sz="4400">
          <a:solidFill>
            <a:schemeClr val="tx1"/>
          </a:solidFill>
          <a:latin typeface="+mj-lt"/>
          <a:ea typeface="+mj-ea"/>
          <a:cs typeface="+mj-cs"/>
          <a:sym typeface="Times New Roman" charset="0"/>
        </a:defRPr>
      </a:lvl1pPr>
      <a:lvl2pPr algn="ctr" rtl="0" fontAlgn="base">
        <a:spcBef>
          <a:spcPct val="0"/>
        </a:spcBef>
        <a:spcAft>
          <a:spcPct val="0"/>
        </a:spcAft>
        <a:defRPr sz="4400">
          <a:solidFill>
            <a:schemeClr val="tx1"/>
          </a:solidFill>
          <a:latin typeface="Times New Roman" charset="0"/>
          <a:ea typeface="ヒラギノ明朝 ProN W3" charset="0"/>
          <a:cs typeface="ヒラギノ明朝 ProN W3" charset="0"/>
          <a:sym typeface="Times New Roman" charset="0"/>
        </a:defRPr>
      </a:lvl2pPr>
      <a:lvl3pPr algn="ctr" rtl="0" fontAlgn="base">
        <a:spcBef>
          <a:spcPct val="0"/>
        </a:spcBef>
        <a:spcAft>
          <a:spcPct val="0"/>
        </a:spcAft>
        <a:defRPr sz="4400">
          <a:solidFill>
            <a:schemeClr val="tx1"/>
          </a:solidFill>
          <a:latin typeface="Times New Roman" charset="0"/>
          <a:ea typeface="ヒラギノ明朝 ProN W3" charset="0"/>
          <a:cs typeface="ヒラギノ明朝 ProN W3" charset="0"/>
          <a:sym typeface="Times New Roman" charset="0"/>
        </a:defRPr>
      </a:lvl3pPr>
      <a:lvl4pPr algn="ctr" rtl="0" fontAlgn="base">
        <a:spcBef>
          <a:spcPct val="0"/>
        </a:spcBef>
        <a:spcAft>
          <a:spcPct val="0"/>
        </a:spcAft>
        <a:defRPr sz="4400">
          <a:solidFill>
            <a:schemeClr val="tx1"/>
          </a:solidFill>
          <a:latin typeface="Times New Roman" charset="0"/>
          <a:ea typeface="ヒラギノ明朝 ProN W3" charset="0"/>
          <a:cs typeface="ヒラギノ明朝 ProN W3" charset="0"/>
          <a:sym typeface="Times New Roman" charset="0"/>
        </a:defRPr>
      </a:lvl4pPr>
      <a:lvl5pPr algn="ctr" rtl="0" fontAlgn="base">
        <a:spcBef>
          <a:spcPct val="0"/>
        </a:spcBef>
        <a:spcAft>
          <a:spcPct val="0"/>
        </a:spcAft>
        <a:defRPr sz="4400">
          <a:solidFill>
            <a:schemeClr val="tx1"/>
          </a:solidFill>
          <a:latin typeface="Times New Roman" charset="0"/>
          <a:ea typeface="ヒラギノ明朝 ProN W3" charset="0"/>
          <a:cs typeface="ヒラギノ明朝 ProN W3" charset="0"/>
          <a:sym typeface="Times New Roman" charset="0"/>
        </a:defRPr>
      </a:lvl5pPr>
      <a:lvl6pPr marL="457200" algn="ctr" rtl="0" fontAlgn="base">
        <a:spcBef>
          <a:spcPct val="0"/>
        </a:spcBef>
        <a:spcAft>
          <a:spcPct val="0"/>
        </a:spcAft>
        <a:defRPr sz="4400">
          <a:solidFill>
            <a:schemeClr val="tx1"/>
          </a:solidFill>
          <a:latin typeface="Times New Roman" charset="0"/>
          <a:ea typeface="ヒラギノ明朝 ProN W3" charset="0"/>
          <a:cs typeface="ヒラギノ明朝 ProN W3" charset="0"/>
          <a:sym typeface="Times New Roman" charset="0"/>
        </a:defRPr>
      </a:lvl6pPr>
      <a:lvl7pPr marL="914400" algn="ctr" rtl="0" fontAlgn="base">
        <a:spcBef>
          <a:spcPct val="0"/>
        </a:spcBef>
        <a:spcAft>
          <a:spcPct val="0"/>
        </a:spcAft>
        <a:defRPr sz="4400">
          <a:solidFill>
            <a:schemeClr val="tx1"/>
          </a:solidFill>
          <a:latin typeface="Times New Roman" charset="0"/>
          <a:ea typeface="ヒラギノ明朝 ProN W3" charset="0"/>
          <a:cs typeface="ヒラギノ明朝 ProN W3" charset="0"/>
          <a:sym typeface="Times New Roman" charset="0"/>
        </a:defRPr>
      </a:lvl7pPr>
      <a:lvl8pPr marL="1371600" algn="ctr" rtl="0" fontAlgn="base">
        <a:spcBef>
          <a:spcPct val="0"/>
        </a:spcBef>
        <a:spcAft>
          <a:spcPct val="0"/>
        </a:spcAft>
        <a:defRPr sz="4400">
          <a:solidFill>
            <a:schemeClr val="tx1"/>
          </a:solidFill>
          <a:latin typeface="Times New Roman" charset="0"/>
          <a:ea typeface="ヒラギノ明朝 ProN W3" charset="0"/>
          <a:cs typeface="ヒラギノ明朝 ProN W3" charset="0"/>
          <a:sym typeface="Times New Roman" charset="0"/>
        </a:defRPr>
      </a:lvl8pPr>
      <a:lvl9pPr marL="1828800" algn="ctr" rtl="0" fontAlgn="base">
        <a:spcBef>
          <a:spcPct val="0"/>
        </a:spcBef>
        <a:spcAft>
          <a:spcPct val="0"/>
        </a:spcAft>
        <a:defRPr sz="4400">
          <a:solidFill>
            <a:schemeClr val="tx1"/>
          </a:solidFill>
          <a:latin typeface="Times New Roman" charset="0"/>
          <a:ea typeface="ヒラギノ明朝 ProN W3" charset="0"/>
          <a:cs typeface="ヒラギノ明朝 ProN W3" charset="0"/>
          <a:sym typeface="Times New Roman" charset="0"/>
        </a:defRPr>
      </a:lvl9pPr>
    </p:titleStyle>
    <p:bodyStyle>
      <a:lvl1pPr marL="342900" indent="-342900" algn="l" rtl="0" fontAlgn="base">
        <a:spcBef>
          <a:spcPts val="800"/>
        </a:spcBef>
        <a:spcAft>
          <a:spcPct val="0"/>
        </a:spcAft>
        <a:buClr>
          <a:srgbClr val="FFFFFF"/>
        </a:buClr>
        <a:buSzPct val="100000"/>
        <a:buFont typeface="Times New Roman" charset="0"/>
        <a:buChar char="•"/>
        <a:defRPr sz="3200">
          <a:solidFill>
            <a:schemeClr val="tx1"/>
          </a:solidFill>
          <a:latin typeface="+mn-lt"/>
          <a:ea typeface="+mn-ea"/>
          <a:cs typeface="+mn-cs"/>
          <a:sym typeface="Times New Roman" charset="0"/>
        </a:defRPr>
      </a:lvl1pPr>
      <a:lvl2pPr marL="704850" indent="-285750" algn="l" rtl="0" fontAlgn="base">
        <a:spcBef>
          <a:spcPts val="700"/>
        </a:spcBef>
        <a:spcAft>
          <a:spcPct val="0"/>
        </a:spcAft>
        <a:buClr>
          <a:srgbClr val="FFFFFF"/>
        </a:buClr>
        <a:buSzPct val="100000"/>
        <a:buFont typeface="Times New Roman" charset="0"/>
        <a:buChar char="–"/>
        <a:defRPr sz="2800">
          <a:solidFill>
            <a:schemeClr val="tx1"/>
          </a:solidFill>
          <a:latin typeface="+mn-lt"/>
          <a:ea typeface="+mn-ea"/>
          <a:cs typeface="+mn-cs"/>
          <a:sym typeface="Times New Roman" charset="0"/>
        </a:defRPr>
      </a:lvl2pPr>
      <a:lvl3pPr marL="1104900" indent="-228600" algn="l" rtl="0" fontAlgn="base">
        <a:spcBef>
          <a:spcPts val="600"/>
        </a:spcBef>
        <a:spcAft>
          <a:spcPct val="0"/>
        </a:spcAft>
        <a:buClr>
          <a:srgbClr val="FFFFFF"/>
        </a:buClr>
        <a:buSzPct val="100000"/>
        <a:buFont typeface="Times New Roman" charset="0"/>
        <a:buChar char="•"/>
        <a:defRPr sz="2400">
          <a:solidFill>
            <a:schemeClr val="tx1"/>
          </a:solidFill>
          <a:latin typeface="+mn-lt"/>
          <a:ea typeface="+mn-ea"/>
          <a:cs typeface="+mn-cs"/>
          <a:sym typeface="Times New Roman" charset="0"/>
        </a:defRPr>
      </a:lvl3pPr>
      <a:lvl4pPr marL="1562100" indent="-228600" algn="l" rtl="0" fontAlgn="base">
        <a:spcBef>
          <a:spcPts val="500"/>
        </a:spcBef>
        <a:spcAft>
          <a:spcPct val="0"/>
        </a:spcAft>
        <a:buClr>
          <a:srgbClr val="FFFFFF"/>
        </a:buClr>
        <a:buSzPct val="100000"/>
        <a:buFont typeface="Times New Roman" charset="0"/>
        <a:buChar char="–"/>
        <a:defRPr sz="2000">
          <a:solidFill>
            <a:schemeClr val="tx1"/>
          </a:solidFill>
          <a:latin typeface="+mn-lt"/>
          <a:ea typeface="+mn-ea"/>
          <a:cs typeface="+mn-cs"/>
          <a:sym typeface="Times New Roman" charset="0"/>
        </a:defRPr>
      </a:lvl4pPr>
      <a:lvl5pPr marL="2019300" indent="-228600" algn="l" rtl="0" fontAlgn="base">
        <a:spcBef>
          <a:spcPts val="500"/>
        </a:spcBef>
        <a:spcAft>
          <a:spcPct val="0"/>
        </a:spcAft>
        <a:buClr>
          <a:srgbClr val="FFFFFF"/>
        </a:buClr>
        <a:buSzPct val="100000"/>
        <a:buFont typeface="Times New Roman" charset="0"/>
        <a:buChar char="»"/>
        <a:defRPr sz="2000">
          <a:solidFill>
            <a:schemeClr val="tx1"/>
          </a:solidFill>
          <a:latin typeface="+mn-lt"/>
          <a:ea typeface="+mn-ea"/>
          <a:cs typeface="+mn-cs"/>
          <a:sym typeface="Times New Roman" charset="0"/>
        </a:defRPr>
      </a:lvl5pPr>
      <a:lvl6pPr marL="2476500" indent="-228600" algn="l" rtl="0" fontAlgn="base">
        <a:spcBef>
          <a:spcPts val="500"/>
        </a:spcBef>
        <a:spcAft>
          <a:spcPct val="0"/>
        </a:spcAft>
        <a:buClr>
          <a:srgbClr val="FFFFFF"/>
        </a:buClr>
        <a:buSzPct val="100000"/>
        <a:buFont typeface="Times New Roman" charset="0"/>
        <a:buChar char="»"/>
        <a:defRPr sz="2000">
          <a:solidFill>
            <a:schemeClr val="tx1"/>
          </a:solidFill>
          <a:latin typeface="+mn-lt"/>
          <a:ea typeface="+mn-ea"/>
          <a:cs typeface="+mn-cs"/>
          <a:sym typeface="Times New Roman" charset="0"/>
        </a:defRPr>
      </a:lvl6pPr>
      <a:lvl7pPr marL="2933700" indent="-228600" algn="l" rtl="0" fontAlgn="base">
        <a:spcBef>
          <a:spcPts val="500"/>
        </a:spcBef>
        <a:spcAft>
          <a:spcPct val="0"/>
        </a:spcAft>
        <a:buClr>
          <a:srgbClr val="FFFFFF"/>
        </a:buClr>
        <a:buSzPct val="100000"/>
        <a:buFont typeface="Times New Roman" charset="0"/>
        <a:buChar char="»"/>
        <a:defRPr sz="2000">
          <a:solidFill>
            <a:schemeClr val="tx1"/>
          </a:solidFill>
          <a:latin typeface="+mn-lt"/>
          <a:ea typeface="+mn-ea"/>
          <a:cs typeface="+mn-cs"/>
          <a:sym typeface="Times New Roman" charset="0"/>
        </a:defRPr>
      </a:lvl7pPr>
      <a:lvl8pPr marL="3390900" indent="-228600" algn="l" rtl="0" fontAlgn="base">
        <a:spcBef>
          <a:spcPts val="500"/>
        </a:spcBef>
        <a:spcAft>
          <a:spcPct val="0"/>
        </a:spcAft>
        <a:buClr>
          <a:srgbClr val="FFFFFF"/>
        </a:buClr>
        <a:buSzPct val="100000"/>
        <a:buFont typeface="Times New Roman" charset="0"/>
        <a:buChar char="»"/>
        <a:defRPr sz="2000">
          <a:solidFill>
            <a:schemeClr val="tx1"/>
          </a:solidFill>
          <a:latin typeface="+mn-lt"/>
          <a:ea typeface="+mn-ea"/>
          <a:cs typeface="+mn-cs"/>
          <a:sym typeface="Times New Roman" charset="0"/>
        </a:defRPr>
      </a:lvl8pPr>
      <a:lvl9pPr marL="3848100" indent="-228600" algn="l" rtl="0" fontAlgn="base">
        <a:spcBef>
          <a:spcPts val="500"/>
        </a:spcBef>
        <a:spcAft>
          <a:spcPct val="0"/>
        </a:spcAft>
        <a:buClr>
          <a:srgbClr val="FFFFFF"/>
        </a:buClr>
        <a:buSzPct val="100000"/>
        <a:buFont typeface="Times New Roman" charset="0"/>
        <a:buChar char="»"/>
        <a:defRPr sz="2000">
          <a:solidFill>
            <a:schemeClr val="tx1"/>
          </a:solidFill>
          <a:latin typeface="+mn-lt"/>
          <a:ea typeface="+mn-ea"/>
          <a:cs typeface="+mn-cs"/>
          <a:sym typeface="Times New Roman"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0065"/>
        </a:solidFill>
        <a:effectLst/>
      </p:bgPr>
    </p:bg>
    <p:spTree>
      <p:nvGrpSpPr>
        <p:cNvPr id="1" name=""/>
        <p:cNvGrpSpPr/>
        <p:nvPr/>
      </p:nvGrpSpPr>
      <p:grpSpPr>
        <a:xfrm>
          <a:off x="0" y="0"/>
          <a:ext cx="0" cy="0"/>
          <a:chOff x="0" y="0"/>
          <a:chExt cx="0" cy="0"/>
        </a:xfrm>
      </p:grpSpPr>
      <p:sp>
        <p:nvSpPr>
          <p:cNvPr id="164865" name="Rectangle 1"/>
          <p:cNvSpPr>
            <a:spLocks noGrp="1" noChangeArrowheads="1"/>
          </p:cNvSpPr>
          <p:nvPr>
            <p:ph type="title"/>
          </p:nvPr>
        </p:nvSpPr>
        <p:spPr bwMode="auto">
          <a:xfrm>
            <a:off x="301625" y="1"/>
            <a:ext cx="8510588" cy="17827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Arial" charset="0"/>
              </a:rPr>
              <a:t>Click to edit Master title style</a:t>
            </a:r>
          </a:p>
        </p:txBody>
      </p:sp>
      <p:sp>
        <p:nvSpPr>
          <p:cNvPr id="164866" name="Text Box 2"/>
          <p:cNvSpPr txBox="1">
            <a:spLocks noGrp="1" noChangeArrowheads="1"/>
          </p:cNvSpPr>
          <p:nvPr>
            <p:ph type="sldNum" sz="quarter" idx="4"/>
          </p:nvPr>
        </p:nvSpPr>
        <p:spPr bwMode="auto">
          <a:xfrm>
            <a:off x="8551867" y="6442075"/>
            <a:ext cx="287337" cy="279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b" anchorCtr="0" compatLnSpc="1">
            <a:prstTxWarp prst="textNoShape">
              <a:avLst/>
            </a:prstTxWarp>
          </a:bodyPr>
          <a:lstStyle>
            <a:lvl1pPr algn="r">
              <a:defRPr sz="1400">
                <a:solidFill>
                  <a:schemeClr val="tx1"/>
                </a:solidFill>
                <a:effectLst>
                  <a:outerShdw blurRad="38100" dist="38100" dir="2700000" algn="tl">
                    <a:srgbClr val="000000"/>
                  </a:outerShdw>
                </a:effectLst>
                <a:latin typeface="+mn-lt"/>
                <a:ea typeface="ＭＳ Ｐゴシック" charset="0"/>
                <a:cs typeface="Arial" charset="0"/>
                <a:sym typeface="Arial"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599D9EE8-F7E9-7A4E-AAF3-2B040ACFE023}"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5612" r:id="rId1"/>
    <p:sldLayoutId id="2147485613" r:id="rId2"/>
    <p:sldLayoutId id="2147485614" r:id="rId3"/>
    <p:sldLayoutId id="2147485615" r:id="rId4"/>
    <p:sldLayoutId id="2147485616" r:id="rId5"/>
    <p:sldLayoutId id="2147485617" r:id="rId6"/>
    <p:sldLayoutId id="2147485618" r:id="rId7"/>
    <p:sldLayoutId id="2147485619" r:id="rId8"/>
    <p:sldLayoutId id="2147485620" r:id="rId9"/>
    <p:sldLayoutId id="2147485621" r:id="rId10"/>
    <p:sldLayoutId id="2147485622" r:id="rId11"/>
  </p:sldLayoutIdLst>
  <p:transition/>
  <p:hf hdr="0" ftr="0" dt="0"/>
  <p:txStyles>
    <p:titleStyle>
      <a:lvl1pPr algn="ctr" rtl="0" fontAlgn="base">
        <a:spcBef>
          <a:spcPct val="0"/>
        </a:spcBef>
        <a:spcAft>
          <a:spcPct val="0"/>
        </a:spcAft>
        <a:defRPr sz="4400">
          <a:solidFill>
            <a:srgbClr val="B7E7FF"/>
          </a:solidFill>
          <a:effectLst>
            <a:outerShdw blurRad="38100" dist="38100" dir="2700000" algn="tl">
              <a:srgbClr val="000000"/>
            </a:outerShdw>
          </a:effectLst>
          <a:latin typeface="+mj-lt"/>
          <a:ea typeface="+mj-ea"/>
          <a:cs typeface="+mj-cs"/>
          <a:sym typeface="Arial" charset="0"/>
        </a:defRPr>
      </a:lvl1pPr>
      <a:lvl2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2pPr>
      <a:lvl3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3pPr>
      <a:lvl4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4pPr>
      <a:lvl5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5pPr>
      <a:lvl6pPr marL="4572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6pPr>
      <a:lvl7pPr marL="9144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7pPr>
      <a:lvl8pPr marL="13716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8pPr>
      <a:lvl9pPr marL="18288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9pPr>
    </p:titleStyle>
    <p:bodyStyle>
      <a:lvl1pPr marL="342900" indent="-342900" algn="l" rtl="0" fontAlgn="base">
        <a:spcBef>
          <a:spcPts val="800"/>
        </a:spcBef>
        <a:spcAft>
          <a:spcPct val="0"/>
        </a:spcAft>
        <a:buClr>
          <a:srgbClr val="FFCC00"/>
        </a:buClr>
        <a:buSzPct val="100000"/>
        <a:buFont typeface="Wingdings" charset="0"/>
        <a:buChar char="§"/>
        <a:defRPr sz="3200">
          <a:solidFill>
            <a:schemeClr val="tx1"/>
          </a:solidFill>
          <a:effectLst>
            <a:outerShdw blurRad="38100" dist="38100" dir="2700000" algn="tl">
              <a:srgbClr val="000000"/>
            </a:outerShdw>
          </a:effectLst>
          <a:latin typeface="+mn-lt"/>
          <a:ea typeface="+mn-ea"/>
          <a:cs typeface="+mn-cs"/>
          <a:sym typeface="Arial" charset="0"/>
        </a:defRPr>
      </a:lvl1pPr>
      <a:lvl2pPr marL="742950" indent="-285750" algn="l" rtl="0" fontAlgn="base">
        <a:spcBef>
          <a:spcPts val="700"/>
        </a:spcBef>
        <a:spcAft>
          <a:spcPct val="0"/>
        </a:spcAft>
        <a:buClr>
          <a:srgbClr val="FFFFFF"/>
        </a:buClr>
        <a:buSzPct val="100000"/>
        <a:buFont typeface="Arial" charset="0"/>
        <a:buChar char="–"/>
        <a:defRPr sz="2800">
          <a:solidFill>
            <a:schemeClr val="tx1"/>
          </a:solidFill>
          <a:effectLst>
            <a:outerShdw blurRad="38100" dist="38100" dir="2700000" algn="tl">
              <a:srgbClr val="000000"/>
            </a:outerShdw>
          </a:effectLst>
          <a:latin typeface="+mn-lt"/>
          <a:ea typeface="+mn-ea"/>
          <a:cs typeface="+mn-cs"/>
          <a:sym typeface="Arial" charset="0"/>
        </a:defRPr>
      </a:lvl2pPr>
      <a:lvl3pPr marL="1143000" indent="-228600" algn="l" rtl="0" fontAlgn="base">
        <a:spcBef>
          <a:spcPts val="600"/>
        </a:spcBef>
        <a:spcAft>
          <a:spcPct val="0"/>
        </a:spcAft>
        <a:buClr>
          <a:srgbClr val="FFCC00"/>
        </a:buClr>
        <a:buSzPct val="100000"/>
        <a:buFont typeface="Wingdings" charset="0"/>
        <a:buChar char="§"/>
        <a:defRPr sz="2400">
          <a:solidFill>
            <a:schemeClr val="tx1"/>
          </a:solidFill>
          <a:effectLst>
            <a:outerShdw blurRad="38100" dist="38100" dir="2700000" algn="tl">
              <a:srgbClr val="000000"/>
            </a:outerShdw>
          </a:effectLst>
          <a:latin typeface="+mn-lt"/>
          <a:ea typeface="+mn-ea"/>
          <a:cs typeface="+mn-cs"/>
          <a:sym typeface="Arial" charset="0"/>
        </a:defRPr>
      </a:lvl3pPr>
      <a:lvl4pPr marL="1600200" indent="-228600" algn="l" rtl="0" fontAlgn="base">
        <a:spcBef>
          <a:spcPts val="500"/>
        </a:spcBef>
        <a:spcAft>
          <a:spcPct val="0"/>
        </a:spcAft>
        <a:buClr>
          <a:srgbClr val="FFFFFF"/>
        </a:buClr>
        <a:buSzPct val="100000"/>
        <a:buFont typeface="Arial" charset="0"/>
        <a:buChar char="–"/>
        <a:defRPr sz="2000">
          <a:solidFill>
            <a:schemeClr val="tx1"/>
          </a:solidFill>
          <a:effectLst>
            <a:outerShdw blurRad="38100" dist="38100" dir="2700000" algn="tl">
              <a:srgbClr val="000000"/>
            </a:outerShdw>
          </a:effectLst>
          <a:latin typeface="+mn-lt"/>
          <a:ea typeface="+mn-ea"/>
          <a:cs typeface="+mn-cs"/>
          <a:sym typeface="Arial" charset="0"/>
        </a:defRPr>
      </a:lvl4pPr>
      <a:lvl5pPr marL="20574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5pPr>
      <a:lvl6pPr marL="25146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6pPr>
      <a:lvl7pPr marL="29718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7pPr>
      <a:lvl8pPr marL="34290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8pPr>
      <a:lvl9pPr marL="38862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000065"/>
        </a:solidFill>
        <a:effectLst/>
      </p:bgPr>
    </p:bg>
    <p:spTree>
      <p:nvGrpSpPr>
        <p:cNvPr id="1" name=""/>
        <p:cNvGrpSpPr/>
        <p:nvPr/>
      </p:nvGrpSpPr>
      <p:grpSpPr>
        <a:xfrm>
          <a:off x="0" y="0"/>
          <a:ext cx="0" cy="0"/>
          <a:chOff x="0" y="0"/>
          <a:chExt cx="0" cy="0"/>
        </a:xfrm>
      </p:grpSpPr>
      <p:sp>
        <p:nvSpPr>
          <p:cNvPr id="165889" name="Rectangle 1"/>
          <p:cNvSpPr>
            <a:spLocks noGrp="1" noChangeArrowheads="1"/>
          </p:cNvSpPr>
          <p:nvPr>
            <p:ph type="title"/>
          </p:nvPr>
        </p:nvSpPr>
        <p:spPr bwMode="auto">
          <a:xfrm>
            <a:off x="685800" y="1676400"/>
            <a:ext cx="7772400" cy="2209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Arial" charset="0"/>
              </a:rPr>
              <a:t>Click to edit Master title style</a:t>
            </a:r>
          </a:p>
        </p:txBody>
      </p:sp>
      <p:sp>
        <p:nvSpPr>
          <p:cNvPr id="165890" name="Rectangle 2"/>
          <p:cNvSpPr>
            <a:spLocks noGrp="1" noChangeArrowheads="1"/>
          </p:cNvSpPr>
          <p:nvPr>
            <p:ph type="body" idx="1"/>
          </p:nvPr>
        </p:nvSpPr>
        <p:spPr bwMode="auto">
          <a:xfrm>
            <a:off x="1371600" y="3886200"/>
            <a:ext cx="6400800" cy="2971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165891" name="Text Box 3"/>
          <p:cNvSpPr txBox="1">
            <a:spLocks noGrp="1" noChangeArrowheads="1"/>
          </p:cNvSpPr>
          <p:nvPr>
            <p:ph type="sldNum" sz="quarter" idx="4"/>
          </p:nvPr>
        </p:nvSpPr>
        <p:spPr bwMode="auto">
          <a:xfrm>
            <a:off x="8551867" y="6442075"/>
            <a:ext cx="287337" cy="279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b" anchorCtr="0" compatLnSpc="1">
            <a:prstTxWarp prst="textNoShape">
              <a:avLst/>
            </a:prstTxWarp>
          </a:bodyPr>
          <a:lstStyle>
            <a:lvl1pPr algn="r">
              <a:defRPr sz="1400">
                <a:solidFill>
                  <a:schemeClr val="tx1"/>
                </a:solidFill>
                <a:effectLst>
                  <a:outerShdw blurRad="38100" dist="38100" dir="2700000" algn="tl">
                    <a:srgbClr val="000000"/>
                  </a:outerShdw>
                </a:effectLst>
                <a:latin typeface="+mn-lt"/>
                <a:ea typeface="ＭＳ Ｐゴシック" charset="0"/>
                <a:cs typeface="Arial" charset="0"/>
                <a:sym typeface="Arial"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4A093CDC-5983-1442-B259-85165D4F804F}"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5623" r:id="rId1"/>
    <p:sldLayoutId id="2147485624" r:id="rId2"/>
    <p:sldLayoutId id="2147485625" r:id="rId3"/>
    <p:sldLayoutId id="2147485626" r:id="rId4"/>
    <p:sldLayoutId id="2147485627" r:id="rId5"/>
    <p:sldLayoutId id="2147485628" r:id="rId6"/>
    <p:sldLayoutId id="2147485629" r:id="rId7"/>
    <p:sldLayoutId id="2147485630" r:id="rId8"/>
    <p:sldLayoutId id="2147485631" r:id="rId9"/>
    <p:sldLayoutId id="2147485632" r:id="rId10"/>
    <p:sldLayoutId id="2147485633" r:id="rId11"/>
  </p:sldLayoutIdLst>
  <p:transition/>
  <p:hf hdr="0" ftr="0" dt="0"/>
  <p:txStyles>
    <p:titleStyle>
      <a:lvl1pPr algn="ctr" rtl="0" fontAlgn="base">
        <a:spcBef>
          <a:spcPct val="0"/>
        </a:spcBef>
        <a:spcAft>
          <a:spcPct val="0"/>
        </a:spcAft>
        <a:defRPr sz="4400">
          <a:solidFill>
            <a:srgbClr val="B7E7FF"/>
          </a:solidFill>
          <a:effectLst>
            <a:outerShdw blurRad="38100" dist="38100" dir="2700000" algn="tl">
              <a:srgbClr val="000000"/>
            </a:outerShdw>
          </a:effectLst>
          <a:latin typeface="+mj-lt"/>
          <a:ea typeface="+mj-ea"/>
          <a:cs typeface="+mj-cs"/>
          <a:sym typeface="Arial" charset="0"/>
        </a:defRPr>
      </a:lvl1pPr>
      <a:lvl2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2pPr>
      <a:lvl3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3pPr>
      <a:lvl4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4pPr>
      <a:lvl5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5pPr>
      <a:lvl6pPr marL="4572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6pPr>
      <a:lvl7pPr marL="9144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7pPr>
      <a:lvl8pPr marL="13716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8pPr>
      <a:lvl9pPr marL="18288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9pPr>
    </p:titleStyle>
    <p:bodyStyle>
      <a:lvl1pPr algn="ctr" rtl="0" fontAlgn="base">
        <a:spcBef>
          <a:spcPts val="800"/>
        </a:spcBef>
        <a:spcAft>
          <a:spcPct val="0"/>
        </a:spcAft>
        <a:defRPr sz="3200">
          <a:solidFill>
            <a:schemeClr val="tx1"/>
          </a:solidFill>
          <a:effectLst>
            <a:outerShdw blurRad="38100" dist="38100" dir="2700000" algn="tl">
              <a:srgbClr val="000000"/>
            </a:outerShdw>
          </a:effectLst>
          <a:latin typeface="+mn-lt"/>
          <a:ea typeface="+mn-ea"/>
          <a:cs typeface="+mn-cs"/>
          <a:sym typeface="Arial" charset="0"/>
        </a:defRPr>
      </a:lvl1pPr>
      <a:lvl2pPr marL="704850" indent="-285750" algn="l" rtl="0" fontAlgn="base">
        <a:spcBef>
          <a:spcPts val="700"/>
        </a:spcBef>
        <a:spcAft>
          <a:spcPct val="0"/>
        </a:spcAft>
        <a:buClr>
          <a:srgbClr val="FFFFFF"/>
        </a:buClr>
        <a:buSzPct val="100000"/>
        <a:buFont typeface="Arial" charset="0"/>
        <a:buChar char="–"/>
        <a:defRPr sz="2800">
          <a:solidFill>
            <a:schemeClr val="tx1"/>
          </a:solidFill>
          <a:effectLst>
            <a:outerShdw blurRad="38100" dist="38100" dir="2700000" algn="tl">
              <a:srgbClr val="000000"/>
            </a:outerShdw>
          </a:effectLst>
          <a:latin typeface="+mn-lt"/>
          <a:ea typeface="+mn-ea"/>
          <a:cs typeface="+mn-cs"/>
          <a:sym typeface="Arial" charset="0"/>
        </a:defRPr>
      </a:lvl2pPr>
      <a:lvl3pPr marL="1104900" indent="-228600" algn="l" rtl="0" fontAlgn="base">
        <a:spcBef>
          <a:spcPts val="600"/>
        </a:spcBef>
        <a:spcAft>
          <a:spcPct val="0"/>
        </a:spcAft>
        <a:buClr>
          <a:srgbClr val="FFCC00"/>
        </a:buClr>
        <a:buSzPct val="100000"/>
        <a:buFont typeface="Wingdings" charset="0"/>
        <a:buChar char="§"/>
        <a:defRPr sz="2400">
          <a:solidFill>
            <a:schemeClr val="tx1"/>
          </a:solidFill>
          <a:effectLst>
            <a:outerShdw blurRad="38100" dist="38100" dir="2700000" algn="tl">
              <a:srgbClr val="000000"/>
            </a:outerShdw>
          </a:effectLst>
          <a:latin typeface="+mn-lt"/>
          <a:ea typeface="+mn-ea"/>
          <a:cs typeface="+mn-cs"/>
          <a:sym typeface="Arial" charset="0"/>
        </a:defRPr>
      </a:lvl3pPr>
      <a:lvl4pPr marL="1562100" indent="-228600" algn="l" rtl="0" fontAlgn="base">
        <a:spcBef>
          <a:spcPts val="500"/>
        </a:spcBef>
        <a:spcAft>
          <a:spcPct val="0"/>
        </a:spcAft>
        <a:buClr>
          <a:srgbClr val="FFFFFF"/>
        </a:buClr>
        <a:buSzPct val="100000"/>
        <a:buFont typeface="Arial" charset="0"/>
        <a:buChar char="–"/>
        <a:defRPr sz="2000">
          <a:solidFill>
            <a:schemeClr val="tx1"/>
          </a:solidFill>
          <a:effectLst>
            <a:outerShdw blurRad="38100" dist="38100" dir="2700000" algn="tl">
              <a:srgbClr val="000000"/>
            </a:outerShdw>
          </a:effectLst>
          <a:latin typeface="+mn-lt"/>
          <a:ea typeface="+mn-ea"/>
          <a:cs typeface="+mn-cs"/>
          <a:sym typeface="Arial" charset="0"/>
        </a:defRPr>
      </a:lvl4pPr>
      <a:lvl5pPr marL="20193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5pPr>
      <a:lvl6pPr marL="24765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6pPr>
      <a:lvl7pPr marL="29337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7pPr>
      <a:lvl8pPr marL="33909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8pPr>
      <a:lvl9pPr marL="38481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0065"/>
        </a:solidFill>
        <a:effectLst/>
      </p:bgPr>
    </p:bg>
    <p:spTree>
      <p:nvGrpSpPr>
        <p:cNvPr id="1" name=""/>
        <p:cNvGrpSpPr/>
        <p:nvPr/>
      </p:nvGrpSpPr>
      <p:grpSpPr>
        <a:xfrm>
          <a:off x="0" y="0"/>
          <a:ext cx="0" cy="0"/>
          <a:chOff x="0" y="0"/>
          <a:chExt cx="0" cy="0"/>
        </a:xfrm>
      </p:grpSpPr>
      <p:sp>
        <p:nvSpPr>
          <p:cNvPr id="166913" name="Rectangle 1"/>
          <p:cNvSpPr>
            <a:spLocks noGrp="1" noChangeArrowheads="1"/>
          </p:cNvSpPr>
          <p:nvPr>
            <p:ph type="title"/>
          </p:nvPr>
        </p:nvSpPr>
        <p:spPr bwMode="auto">
          <a:xfrm>
            <a:off x="301625" y="106364"/>
            <a:ext cx="8510588" cy="1570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Arial" charset="0"/>
              </a:rPr>
              <a:t>Click to edit Master title style</a:t>
            </a:r>
          </a:p>
        </p:txBody>
      </p:sp>
      <p:sp>
        <p:nvSpPr>
          <p:cNvPr id="166914" name="Rectangle 2"/>
          <p:cNvSpPr>
            <a:spLocks noGrp="1" noChangeArrowheads="1"/>
          </p:cNvSpPr>
          <p:nvPr>
            <p:ph type="body" idx="1"/>
          </p:nvPr>
        </p:nvSpPr>
        <p:spPr bwMode="auto">
          <a:xfrm>
            <a:off x="301625" y="1676400"/>
            <a:ext cx="8540750" cy="5181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166915" name="Text Box 3"/>
          <p:cNvSpPr txBox="1">
            <a:spLocks noGrp="1" noChangeArrowheads="1"/>
          </p:cNvSpPr>
          <p:nvPr>
            <p:ph type="sldNum" sz="quarter" idx="4"/>
          </p:nvPr>
        </p:nvSpPr>
        <p:spPr bwMode="auto">
          <a:xfrm>
            <a:off x="8551867" y="6442075"/>
            <a:ext cx="287337" cy="279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b" anchorCtr="0" compatLnSpc="1">
            <a:prstTxWarp prst="textNoShape">
              <a:avLst/>
            </a:prstTxWarp>
          </a:bodyPr>
          <a:lstStyle>
            <a:lvl1pPr algn="r">
              <a:defRPr sz="1400">
                <a:solidFill>
                  <a:schemeClr val="tx1"/>
                </a:solidFill>
                <a:effectLst>
                  <a:outerShdw blurRad="38100" dist="38100" dir="2700000" algn="tl">
                    <a:srgbClr val="000000"/>
                  </a:outerShdw>
                </a:effectLst>
                <a:latin typeface="+mn-lt"/>
                <a:ea typeface="ＭＳ Ｐゴシック" charset="0"/>
                <a:cs typeface="Arial" charset="0"/>
                <a:sym typeface="Arial"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847C0A4C-5620-1549-9E33-16BD80CB68E1}"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5634" r:id="rId1"/>
    <p:sldLayoutId id="2147485635" r:id="rId2"/>
    <p:sldLayoutId id="2147485636" r:id="rId3"/>
    <p:sldLayoutId id="2147485637" r:id="rId4"/>
    <p:sldLayoutId id="2147485638" r:id="rId5"/>
    <p:sldLayoutId id="2147485639" r:id="rId6"/>
    <p:sldLayoutId id="2147485640" r:id="rId7"/>
    <p:sldLayoutId id="2147485641" r:id="rId8"/>
    <p:sldLayoutId id="2147485642" r:id="rId9"/>
    <p:sldLayoutId id="2147485643" r:id="rId10"/>
    <p:sldLayoutId id="2147485644" r:id="rId11"/>
  </p:sldLayoutIdLst>
  <p:transition/>
  <p:hf hdr="0" ftr="0" dt="0"/>
  <p:txStyles>
    <p:titleStyle>
      <a:lvl1pPr algn="ctr" rtl="0" fontAlgn="base">
        <a:spcBef>
          <a:spcPct val="0"/>
        </a:spcBef>
        <a:spcAft>
          <a:spcPct val="0"/>
        </a:spcAft>
        <a:defRPr sz="4400">
          <a:solidFill>
            <a:srgbClr val="B7E7FF"/>
          </a:solidFill>
          <a:effectLst>
            <a:outerShdw blurRad="38100" dist="38100" dir="2700000" algn="tl">
              <a:srgbClr val="000000"/>
            </a:outerShdw>
          </a:effectLst>
          <a:latin typeface="+mj-lt"/>
          <a:ea typeface="+mj-ea"/>
          <a:cs typeface="+mj-cs"/>
          <a:sym typeface="Arial" charset="0"/>
        </a:defRPr>
      </a:lvl1pPr>
      <a:lvl2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2pPr>
      <a:lvl3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3pPr>
      <a:lvl4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4pPr>
      <a:lvl5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5pPr>
      <a:lvl6pPr marL="4572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6pPr>
      <a:lvl7pPr marL="9144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7pPr>
      <a:lvl8pPr marL="13716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8pPr>
      <a:lvl9pPr marL="18288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9pPr>
    </p:titleStyle>
    <p:bodyStyle>
      <a:lvl1pPr marL="342900" indent="-342900" algn="l" rtl="0" fontAlgn="base">
        <a:spcBef>
          <a:spcPts val="800"/>
        </a:spcBef>
        <a:spcAft>
          <a:spcPct val="0"/>
        </a:spcAft>
        <a:buClr>
          <a:srgbClr val="FFCC00"/>
        </a:buClr>
        <a:buSzPct val="100000"/>
        <a:buFont typeface="Wingdings" charset="0"/>
        <a:buChar char="§"/>
        <a:defRPr sz="3200">
          <a:solidFill>
            <a:schemeClr val="tx1"/>
          </a:solidFill>
          <a:effectLst>
            <a:outerShdw blurRad="38100" dist="38100" dir="2700000" algn="tl">
              <a:srgbClr val="000000"/>
            </a:outerShdw>
          </a:effectLst>
          <a:latin typeface="+mn-lt"/>
          <a:ea typeface="+mn-ea"/>
          <a:cs typeface="+mn-cs"/>
          <a:sym typeface="Arial" charset="0"/>
        </a:defRPr>
      </a:lvl1pPr>
      <a:lvl2pPr marL="704850" indent="-285750" algn="l" rtl="0" fontAlgn="base">
        <a:spcBef>
          <a:spcPts val="700"/>
        </a:spcBef>
        <a:spcAft>
          <a:spcPct val="0"/>
        </a:spcAft>
        <a:buClr>
          <a:srgbClr val="FFFFFF"/>
        </a:buClr>
        <a:buSzPct val="100000"/>
        <a:buFont typeface="Arial" charset="0"/>
        <a:buChar char="–"/>
        <a:defRPr sz="2800">
          <a:solidFill>
            <a:schemeClr val="tx1"/>
          </a:solidFill>
          <a:effectLst>
            <a:outerShdw blurRad="38100" dist="38100" dir="2700000" algn="tl">
              <a:srgbClr val="000000"/>
            </a:outerShdw>
          </a:effectLst>
          <a:latin typeface="+mn-lt"/>
          <a:ea typeface="+mn-ea"/>
          <a:cs typeface="+mn-cs"/>
          <a:sym typeface="Arial" charset="0"/>
        </a:defRPr>
      </a:lvl2pPr>
      <a:lvl3pPr marL="1104900" indent="-228600" algn="l" rtl="0" fontAlgn="base">
        <a:spcBef>
          <a:spcPts val="600"/>
        </a:spcBef>
        <a:spcAft>
          <a:spcPct val="0"/>
        </a:spcAft>
        <a:buClr>
          <a:srgbClr val="FFCC00"/>
        </a:buClr>
        <a:buSzPct val="100000"/>
        <a:buFont typeface="Wingdings" charset="0"/>
        <a:buChar char="§"/>
        <a:defRPr sz="2400">
          <a:solidFill>
            <a:schemeClr val="tx1"/>
          </a:solidFill>
          <a:effectLst>
            <a:outerShdw blurRad="38100" dist="38100" dir="2700000" algn="tl">
              <a:srgbClr val="000000"/>
            </a:outerShdw>
          </a:effectLst>
          <a:latin typeface="+mn-lt"/>
          <a:ea typeface="+mn-ea"/>
          <a:cs typeface="+mn-cs"/>
          <a:sym typeface="Arial" charset="0"/>
        </a:defRPr>
      </a:lvl3pPr>
      <a:lvl4pPr marL="1562100" indent="-228600" algn="l" rtl="0" fontAlgn="base">
        <a:spcBef>
          <a:spcPts val="500"/>
        </a:spcBef>
        <a:spcAft>
          <a:spcPct val="0"/>
        </a:spcAft>
        <a:buClr>
          <a:srgbClr val="FFFFFF"/>
        </a:buClr>
        <a:buSzPct val="100000"/>
        <a:buFont typeface="Arial" charset="0"/>
        <a:buChar char="–"/>
        <a:defRPr sz="2000">
          <a:solidFill>
            <a:schemeClr val="tx1"/>
          </a:solidFill>
          <a:effectLst>
            <a:outerShdw blurRad="38100" dist="38100" dir="2700000" algn="tl">
              <a:srgbClr val="000000"/>
            </a:outerShdw>
          </a:effectLst>
          <a:latin typeface="+mn-lt"/>
          <a:ea typeface="+mn-ea"/>
          <a:cs typeface="+mn-cs"/>
          <a:sym typeface="Arial" charset="0"/>
        </a:defRPr>
      </a:lvl4pPr>
      <a:lvl5pPr marL="20193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5pPr>
      <a:lvl6pPr marL="24765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6pPr>
      <a:lvl7pPr marL="29337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7pPr>
      <a:lvl8pPr marL="33909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8pPr>
      <a:lvl9pPr marL="38481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E"/>
            </a:gs>
            <a:gs pos="100000">
              <a:srgbClr val="000065"/>
            </a:gs>
          </a:gsLst>
          <a:lin ang="5400000" scaled="1"/>
        </a:gradFill>
        <a:effectLst/>
      </p:bgPr>
    </p:bg>
    <p:spTree>
      <p:nvGrpSpPr>
        <p:cNvPr id="1" name=""/>
        <p:cNvGrpSpPr/>
        <p:nvPr/>
      </p:nvGrpSpPr>
      <p:grpSpPr>
        <a:xfrm>
          <a:off x="0" y="0"/>
          <a:ext cx="0" cy="0"/>
          <a:chOff x="0" y="0"/>
          <a:chExt cx="0" cy="0"/>
        </a:xfrm>
      </p:grpSpPr>
      <p:sp>
        <p:nvSpPr>
          <p:cNvPr id="167937" name="Rectangle 1"/>
          <p:cNvSpPr>
            <a:spLocks noGrp="1" noChangeArrowheads="1"/>
          </p:cNvSpPr>
          <p:nvPr>
            <p:ph type="title"/>
          </p:nvPr>
        </p:nvSpPr>
        <p:spPr bwMode="auto">
          <a:xfrm>
            <a:off x="685800" y="381000"/>
            <a:ext cx="7772400" cy="1600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Arial" charset="0"/>
              </a:rPr>
              <a:t>Click to edit Master title style</a:t>
            </a:r>
          </a:p>
        </p:txBody>
      </p:sp>
      <p:sp>
        <p:nvSpPr>
          <p:cNvPr id="167938" name="Rectangle 2"/>
          <p:cNvSpPr>
            <a:spLocks noGrp="1" noChangeArrowheads="1"/>
          </p:cNvSpPr>
          <p:nvPr>
            <p:ph type="body" idx="1"/>
          </p:nvPr>
        </p:nvSpPr>
        <p:spPr bwMode="auto">
          <a:xfrm>
            <a:off x="762000" y="1981200"/>
            <a:ext cx="7772400" cy="4876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167939" name="Text Box 3"/>
          <p:cNvSpPr txBox="1">
            <a:spLocks noGrp="1" noChangeArrowheads="1"/>
          </p:cNvSpPr>
          <p:nvPr>
            <p:ph type="sldNum" sz="quarter" idx="4"/>
          </p:nvPr>
        </p:nvSpPr>
        <p:spPr bwMode="auto">
          <a:xfrm>
            <a:off x="8191500" y="6438902"/>
            <a:ext cx="266700" cy="266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r">
              <a:defRPr sz="1400">
                <a:solidFill>
                  <a:schemeClr val="tx1"/>
                </a:solidFill>
                <a:latin typeface="Times New Roman" charset="0"/>
                <a:ea typeface="ＭＳ Ｐゴシック" charset="0"/>
                <a:cs typeface="Times New Roman" charset="0"/>
                <a:sym typeface="Times New Roman"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A5A100A7-9198-914E-AC38-8C48D3B3F54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5645" r:id="rId1"/>
    <p:sldLayoutId id="2147485646" r:id="rId2"/>
    <p:sldLayoutId id="2147485647" r:id="rId3"/>
    <p:sldLayoutId id="2147485648" r:id="rId4"/>
    <p:sldLayoutId id="2147485649" r:id="rId5"/>
    <p:sldLayoutId id="2147485650" r:id="rId6"/>
    <p:sldLayoutId id="2147485651" r:id="rId7"/>
    <p:sldLayoutId id="2147485652" r:id="rId8"/>
    <p:sldLayoutId id="2147485653" r:id="rId9"/>
    <p:sldLayoutId id="2147485654" r:id="rId10"/>
    <p:sldLayoutId id="2147485655" r:id="rId11"/>
  </p:sldLayoutIdLst>
  <p:transition/>
  <p:hf hdr="0" ftr="0" dt="0"/>
  <p:txStyles>
    <p:titleStyle>
      <a:lvl1pPr algn="ctr" rtl="0" fontAlgn="base">
        <a:spcBef>
          <a:spcPct val="0"/>
        </a:spcBef>
        <a:spcAft>
          <a:spcPct val="0"/>
        </a:spcAft>
        <a:defRPr sz="4400">
          <a:solidFill>
            <a:srgbClr val="FFFF00"/>
          </a:solidFill>
          <a:latin typeface="+mj-lt"/>
          <a:ea typeface="+mj-ea"/>
          <a:cs typeface="+mj-cs"/>
          <a:sym typeface="Arial" charset="0"/>
        </a:defRPr>
      </a:lvl1pPr>
      <a:lvl2pPr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2pPr>
      <a:lvl3pPr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3pPr>
      <a:lvl4pPr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4pPr>
      <a:lvl5pPr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5pPr>
      <a:lvl6pPr marL="457200"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6pPr>
      <a:lvl7pPr marL="914400"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7pPr>
      <a:lvl8pPr marL="1371600"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8pPr>
      <a:lvl9pPr marL="1828800"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9pPr>
    </p:titleStyle>
    <p:bodyStyle>
      <a:lvl1pPr marL="342900" indent="-342900" algn="l" rtl="0" fontAlgn="base">
        <a:spcBef>
          <a:spcPts val="800"/>
        </a:spcBef>
        <a:spcAft>
          <a:spcPct val="0"/>
        </a:spcAft>
        <a:buClr>
          <a:srgbClr val="FFFFFF"/>
        </a:buClr>
        <a:buSzPct val="100000"/>
        <a:buFont typeface="Arial" charset="0"/>
        <a:buChar char="•"/>
        <a:defRPr sz="3200">
          <a:solidFill>
            <a:srgbClr val="FFFFFF"/>
          </a:solidFill>
          <a:latin typeface="+mn-lt"/>
          <a:ea typeface="+mn-ea"/>
          <a:cs typeface="+mn-cs"/>
          <a:sym typeface="Arial" charset="0"/>
        </a:defRPr>
      </a:lvl1pPr>
      <a:lvl2pPr marL="704850" indent="-285750" algn="l" rtl="0" fontAlgn="base">
        <a:spcBef>
          <a:spcPts val="700"/>
        </a:spcBef>
        <a:spcAft>
          <a:spcPct val="0"/>
        </a:spcAft>
        <a:buClr>
          <a:srgbClr val="FFFFFF"/>
        </a:buClr>
        <a:buSzPct val="100000"/>
        <a:buFont typeface="Arial" charset="0"/>
        <a:buChar char="–"/>
        <a:defRPr sz="2800">
          <a:solidFill>
            <a:srgbClr val="FFFFFF"/>
          </a:solidFill>
          <a:latin typeface="+mn-lt"/>
          <a:ea typeface="+mn-ea"/>
          <a:cs typeface="+mn-cs"/>
          <a:sym typeface="Arial" charset="0"/>
        </a:defRPr>
      </a:lvl2pPr>
      <a:lvl3pPr marL="1104900" indent="-228600" algn="l" rtl="0" fontAlgn="base">
        <a:spcBef>
          <a:spcPts val="600"/>
        </a:spcBef>
        <a:spcAft>
          <a:spcPct val="0"/>
        </a:spcAft>
        <a:buClr>
          <a:srgbClr val="FFFFFF"/>
        </a:buClr>
        <a:buSzPct val="100000"/>
        <a:buFont typeface="Arial" charset="0"/>
        <a:buChar char="•"/>
        <a:defRPr sz="2400">
          <a:solidFill>
            <a:srgbClr val="FFFFFF"/>
          </a:solidFill>
          <a:latin typeface="+mn-lt"/>
          <a:ea typeface="+mn-ea"/>
          <a:cs typeface="+mn-cs"/>
          <a:sym typeface="Arial" charset="0"/>
        </a:defRPr>
      </a:lvl3pPr>
      <a:lvl4pPr marL="1562100" indent="-228600" algn="l" rtl="0" fontAlgn="base">
        <a:spcBef>
          <a:spcPts val="500"/>
        </a:spcBef>
        <a:spcAft>
          <a:spcPct val="0"/>
        </a:spcAft>
        <a:buClr>
          <a:srgbClr val="FFFFFF"/>
        </a:buClr>
        <a:buSzPct val="100000"/>
        <a:buFont typeface="Arial" charset="0"/>
        <a:buChar char="–"/>
        <a:defRPr sz="2000">
          <a:solidFill>
            <a:srgbClr val="FFFFFF"/>
          </a:solidFill>
          <a:latin typeface="+mn-lt"/>
          <a:ea typeface="+mn-ea"/>
          <a:cs typeface="+mn-cs"/>
          <a:sym typeface="Arial" charset="0"/>
        </a:defRPr>
      </a:lvl4pPr>
      <a:lvl5pPr marL="2019300" indent="-228600" algn="l" rtl="0" fontAlgn="base">
        <a:spcBef>
          <a:spcPts val="500"/>
        </a:spcBef>
        <a:spcAft>
          <a:spcPct val="0"/>
        </a:spcAft>
        <a:buClr>
          <a:srgbClr val="FFFFFF"/>
        </a:buClr>
        <a:buSzPct val="100000"/>
        <a:buFont typeface="Arial" charset="0"/>
        <a:buChar char="»"/>
        <a:defRPr sz="2000">
          <a:solidFill>
            <a:srgbClr val="FFFFFF"/>
          </a:solidFill>
          <a:latin typeface="+mn-lt"/>
          <a:ea typeface="+mn-ea"/>
          <a:cs typeface="+mn-cs"/>
          <a:sym typeface="Arial" charset="0"/>
        </a:defRPr>
      </a:lvl5pPr>
      <a:lvl6pPr marL="2476500" indent="-228600" algn="l" rtl="0" fontAlgn="base">
        <a:spcBef>
          <a:spcPts val="500"/>
        </a:spcBef>
        <a:spcAft>
          <a:spcPct val="0"/>
        </a:spcAft>
        <a:buClr>
          <a:srgbClr val="FFFFFF"/>
        </a:buClr>
        <a:buSzPct val="100000"/>
        <a:buFont typeface="Arial" charset="0"/>
        <a:buChar char="»"/>
        <a:defRPr sz="2000">
          <a:solidFill>
            <a:srgbClr val="FFFFFF"/>
          </a:solidFill>
          <a:latin typeface="+mn-lt"/>
          <a:ea typeface="+mn-ea"/>
          <a:cs typeface="+mn-cs"/>
          <a:sym typeface="Arial" charset="0"/>
        </a:defRPr>
      </a:lvl6pPr>
      <a:lvl7pPr marL="2933700" indent="-228600" algn="l" rtl="0" fontAlgn="base">
        <a:spcBef>
          <a:spcPts val="500"/>
        </a:spcBef>
        <a:spcAft>
          <a:spcPct val="0"/>
        </a:spcAft>
        <a:buClr>
          <a:srgbClr val="FFFFFF"/>
        </a:buClr>
        <a:buSzPct val="100000"/>
        <a:buFont typeface="Arial" charset="0"/>
        <a:buChar char="»"/>
        <a:defRPr sz="2000">
          <a:solidFill>
            <a:srgbClr val="FFFFFF"/>
          </a:solidFill>
          <a:latin typeface="+mn-lt"/>
          <a:ea typeface="+mn-ea"/>
          <a:cs typeface="+mn-cs"/>
          <a:sym typeface="Arial" charset="0"/>
        </a:defRPr>
      </a:lvl7pPr>
      <a:lvl8pPr marL="3390900" indent="-228600" algn="l" rtl="0" fontAlgn="base">
        <a:spcBef>
          <a:spcPts val="500"/>
        </a:spcBef>
        <a:spcAft>
          <a:spcPct val="0"/>
        </a:spcAft>
        <a:buClr>
          <a:srgbClr val="FFFFFF"/>
        </a:buClr>
        <a:buSzPct val="100000"/>
        <a:buFont typeface="Arial" charset="0"/>
        <a:buChar char="»"/>
        <a:defRPr sz="2000">
          <a:solidFill>
            <a:srgbClr val="FFFFFF"/>
          </a:solidFill>
          <a:latin typeface="+mn-lt"/>
          <a:ea typeface="+mn-ea"/>
          <a:cs typeface="+mn-cs"/>
          <a:sym typeface="Arial" charset="0"/>
        </a:defRPr>
      </a:lvl8pPr>
      <a:lvl9pPr marL="3848100" indent="-228600" algn="l" rtl="0" fontAlgn="base">
        <a:spcBef>
          <a:spcPts val="500"/>
        </a:spcBef>
        <a:spcAft>
          <a:spcPct val="0"/>
        </a:spcAft>
        <a:buClr>
          <a:srgbClr val="FFFFFF"/>
        </a:buClr>
        <a:buSzPct val="100000"/>
        <a:buFont typeface="Arial" charset="0"/>
        <a:buChar char="»"/>
        <a:defRPr sz="2000">
          <a:solidFill>
            <a:srgbClr val="FFFFFF"/>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961" name="Rectangle 1"/>
          <p:cNvSpPr>
            <a:spLocks noGrp="1" noChangeArrowheads="1"/>
          </p:cNvSpPr>
          <p:nvPr>
            <p:ph type="title"/>
          </p:nvPr>
        </p:nvSpPr>
        <p:spPr bwMode="auto">
          <a:xfrm>
            <a:off x="889000" y="177802"/>
            <a:ext cx="7366000" cy="1714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title style</a:t>
            </a:r>
          </a:p>
        </p:txBody>
      </p:sp>
      <p:sp>
        <p:nvSpPr>
          <p:cNvPr id="168962" name="Rectangle 2"/>
          <p:cNvSpPr>
            <a:spLocks noGrp="1" noChangeArrowheads="1"/>
          </p:cNvSpPr>
          <p:nvPr>
            <p:ph type="body" idx="1"/>
          </p:nvPr>
        </p:nvSpPr>
        <p:spPr bwMode="auto">
          <a:xfrm>
            <a:off x="889000" y="1943102"/>
            <a:ext cx="7366000" cy="4025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5656" r:id="rId1"/>
    <p:sldLayoutId id="2147485657" r:id="rId2"/>
    <p:sldLayoutId id="2147485658" r:id="rId3"/>
    <p:sldLayoutId id="2147485659" r:id="rId4"/>
    <p:sldLayoutId id="2147485660" r:id="rId5"/>
    <p:sldLayoutId id="2147485661" r:id="rId6"/>
    <p:sldLayoutId id="2147485662" r:id="rId7"/>
    <p:sldLayoutId id="2147485663" r:id="rId8"/>
    <p:sldLayoutId id="2147485664" r:id="rId9"/>
    <p:sldLayoutId id="2147485665" r:id="rId10"/>
    <p:sldLayoutId id="2147485666" r:id="rId11"/>
  </p:sldLayoutIdLst>
  <p:transition/>
  <p:txStyles>
    <p:titleStyle>
      <a:lvl1pPr algn="ctr" rtl="0" fontAlgn="base">
        <a:spcBef>
          <a:spcPct val="0"/>
        </a:spcBef>
        <a:spcAft>
          <a:spcPct val="0"/>
        </a:spcAft>
        <a:defRPr sz="5600">
          <a:solidFill>
            <a:schemeClr val="tx1"/>
          </a:solidFill>
          <a:latin typeface="+mj-lt"/>
          <a:ea typeface="+mj-ea"/>
          <a:cs typeface="+mj-cs"/>
          <a:sym typeface="Gill Sans" charset="0"/>
        </a:defRPr>
      </a:lvl1pPr>
      <a:lvl2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6604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1pPr>
      <a:lvl2pPr marL="10033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2pPr>
      <a:lvl3pPr marL="13462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3pPr>
      <a:lvl4pPr marL="17018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4pPr>
      <a:lvl5pPr marL="20447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5pPr>
      <a:lvl6pPr marL="25019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6pPr>
      <a:lvl7pPr marL="29591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7pPr>
      <a:lvl8pPr marL="34163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8pPr>
      <a:lvl9pPr marL="38735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5" name="Rectangle 1"/>
          <p:cNvSpPr>
            <a:spLocks noGrp="1" noChangeArrowheads="1"/>
          </p:cNvSpPr>
          <p:nvPr>
            <p:ph type="title"/>
          </p:nvPr>
        </p:nvSpPr>
        <p:spPr bwMode="auto">
          <a:xfrm>
            <a:off x="889000" y="2095502"/>
            <a:ext cx="7366000" cy="2679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5667" r:id="rId1"/>
    <p:sldLayoutId id="2147485668" r:id="rId2"/>
    <p:sldLayoutId id="2147485669" r:id="rId3"/>
    <p:sldLayoutId id="2147485670" r:id="rId4"/>
    <p:sldLayoutId id="2147485671" r:id="rId5"/>
    <p:sldLayoutId id="2147485672" r:id="rId6"/>
    <p:sldLayoutId id="2147485673" r:id="rId7"/>
    <p:sldLayoutId id="2147485674" r:id="rId8"/>
    <p:sldLayoutId id="2147485675" r:id="rId9"/>
    <p:sldLayoutId id="2147485676" r:id="rId10"/>
    <p:sldLayoutId id="2147485677" r:id="rId11"/>
  </p:sldLayoutIdLst>
  <p:transition/>
  <p:txStyles>
    <p:titleStyle>
      <a:lvl1pPr algn="ctr" rtl="0" fontAlgn="base">
        <a:spcBef>
          <a:spcPct val="0"/>
        </a:spcBef>
        <a:spcAft>
          <a:spcPct val="0"/>
        </a:spcAft>
        <a:defRPr sz="5600">
          <a:solidFill>
            <a:schemeClr val="tx1"/>
          </a:solidFill>
          <a:latin typeface="+mj-lt"/>
          <a:ea typeface="+mj-ea"/>
          <a:cs typeface="+mj-cs"/>
          <a:sym typeface="Gill Sans" charset="0"/>
        </a:defRPr>
      </a:lvl1pPr>
      <a:lvl2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2400">
          <a:solidFill>
            <a:schemeClr val="tx1"/>
          </a:solidFill>
          <a:latin typeface="+mn-lt"/>
          <a:ea typeface="+mn-ea"/>
          <a:cs typeface="+mn-cs"/>
          <a:sym typeface="Gill Sans" charset="0"/>
        </a:defRPr>
      </a:lvl1pPr>
      <a:lvl2pPr algn="ctr" rtl="0" fontAlgn="base">
        <a:spcBef>
          <a:spcPct val="0"/>
        </a:spcBef>
        <a:spcAft>
          <a:spcPct val="0"/>
        </a:spcAft>
        <a:defRPr sz="2400">
          <a:solidFill>
            <a:schemeClr val="tx1"/>
          </a:solidFill>
          <a:latin typeface="+mn-lt"/>
          <a:ea typeface="+mn-ea"/>
          <a:cs typeface="+mn-cs"/>
          <a:sym typeface="Gill Sans" charset="0"/>
        </a:defRPr>
      </a:lvl2pPr>
      <a:lvl3pPr algn="ctr" rtl="0" fontAlgn="base">
        <a:spcBef>
          <a:spcPct val="0"/>
        </a:spcBef>
        <a:spcAft>
          <a:spcPct val="0"/>
        </a:spcAft>
        <a:defRPr sz="2400">
          <a:solidFill>
            <a:schemeClr val="tx1"/>
          </a:solidFill>
          <a:latin typeface="+mn-lt"/>
          <a:ea typeface="+mn-ea"/>
          <a:cs typeface="+mn-cs"/>
          <a:sym typeface="Gill Sans" charset="0"/>
        </a:defRPr>
      </a:lvl3pPr>
      <a:lvl4pPr algn="ctr" rtl="0" fontAlgn="base">
        <a:spcBef>
          <a:spcPct val="0"/>
        </a:spcBef>
        <a:spcAft>
          <a:spcPct val="0"/>
        </a:spcAft>
        <a:defRPr sz="2400">
          <a:solidFill>
            <a:schemeClr val="tx1"/>
          </a:solidFill>
          <a:latin typeface="+mn-lt"/>
          <a:ea typeface="+mn-ea"/>
          <a:cs typeface="+mn-cs"/>
          <a:sym typeface="Gill Sans" charset="0"/>
        </a:defRPr>
      </a:lvl4pPr>
      <a:lvl5pPr algn="ctr" rtl="0" fontAlgn="base">
        <a:spcBef>
          <a:spcPct val="0"/>
        </a:spcBef>
        <a:spcAft>
          <a:spcPct val="0"/>
        </a:spcAft>
        <a:defRPr sz="2400">
          <a:solidFill>
            <a:schemeClr val="tx1"/>
          </a:solidFill>
          <a:latin typeface="+mn-lt"/>
          <a:ea typeface="+mn-ea"/>
          <a:cs typeface="+mn-cs"/>
          <a:sym typeface="Gill Sans" charset="0"/>
        </a:defRPr>
      </a:lvl5pPr>
      <a:lvl6pPr marL="457200" algn="ctr" rtl="0" fontAlgn="base">
        <a:spcBef>
          <a:spcPct val="0"/>
        </a:spcBef>
        <a:spcAft>
          <a:spcPct val="0"/>
        </a:spcAft>
        <a:defRPr sz="2400">
          <a:solidFill>
            <a:schemeClr val="tx1"/>
          </a:solidFill>
          <a:latin typeface="+mn-lt"/>
          <a:ea typeface="+mn-ea"/>
          <a:cs typeface="+mn-cs"/>
          <a:sym typeface="Gill Sans" charset="0"/>
        </a:defRPr>
      </a:lvl6pPr>
      <a:lvl7pPr marL="914400" algn="ctr" rtl="0" fontAlgn="base">
        <a:spcBef>
          <a:spcPct val="0"/>
        </a:spcBef>
        <a:spcAft>
          <a:spcPct val="0"/>
        </a:spcAft>
        <a:defRPr sz="2400">
          <a:solidFill>
            <a:schemeClr val="tx1"/>
          </a:solidFill>
          <a:latin typeface="+mn-lt"/>
          <a:ea typeface="+mn-ea"/>
          <a:cs typeface="+mn-cs"/>
          <a:sym typeface="Gill Sans" charset="0"/>
        </a:defRPr>
      </a:lvl7pPr>
      <a:lvl8pPr marL="1371600" algn="ctr" rtl="0" fontAlgn="base">
        <a:spcBef>
          <a:spcPct val="0"/>
        </a:spcBef>
        <a:spcAft>
          <a:spcPct val="0"/>
        </a:spcAft>
        <a:defRPr sz="2400">
          <a:solidFill>
            <a:schemeClr val="tx1"/>
          </a:solidFill>
          <a:latin typeface="+mn-lt"/>
          <a:ea typeface="+mn-ea"/>
          <a:cs typeface="+mn-cs"/>
          <a:sym typeface="Gill Sans" charset="0"/>
        </a:defRPr>
      </a:lvl8pPr>
      <a:lvl9pPr marL="1828800" algn="ctr" rtl="0" fontAlgn="base">
        <a:spcBef>
          <a:spcPct val="0"/>
        </a:spcBef>
        <a:spcAft>
          <a:spcPct val="0"/>
        </a:spcAft>
        <a:defRPr sz="24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09" name="Rectangle 1"/>
          <p:cNvSpPr>
            <a:spLocks noGrp="1" noChangeArrowheads="1"/>
          </p:cNvSpPr>
          <p:nvPr>
            <p:ph type="title"/>
          </p:nvPr>
        </p:nvSpPr>
        <p:spPr bwMode="auto">
          <a:xfrm>
            <a:off x="889000" y="1155702"/>
            <a:ext cx="7366000" cy="2324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b" anchorCtr="0" compatLnSpc="1">
            <a:prstTxWarp prst="textNoShape">
              <a:avLst/>
            </a:prstTxWarp>
          </a:bodyPr>
          <a:lstStyle/>
          <a:p>
            <a:pPr lvl="0"/>
            <a:r>
              <a:rPr lang="en-US">
                <a:sym typeface="Gill Sans" charset="0"/>
              </a:rPr>
              <a:t>Click to edit Master title style</a:t>
            </a:r>
          </a:p>
        </p:txBody>
      </p:sp>
      <p:sp>
        <p:nvSpPr>
          <p:cNvPr id="171010" name="Rectangle 2"/>
          <p:cNvSpPr>
            <a:spLocks noGrp="1" noChangeArrowheads="1"/>
          </p:cNvSpPr>
          <p:nvPr>
            <p:ph type="body" idx="1"/>
          </p:nvPr>
        </p:nvSpPr>
        <p:spPr bwMode="auto">
          <a:xfrm>
            <a:off x="889000" y="3530602"/>
            <a:ext cx="7366000" cy="800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5678" r:id="rId1"/>
    <p:sldLayoutId id="2147485679" r:id="rId2"/>
    <p:sldLayoutId id="2147485680" r:id="rId3"/>
    <p:sldLayoutId id="2147485681" r:id="rId4"/>
    <p:sldLayoutId id="2147485682" r:id="rId5"/>
    <p:sldLayoutId id="2147485683" r:id="rId6"/>
    <p:sldLayoutId id="2147485684" r:id="rId7"/>
    <p:sldLayoutId id="2147485685" r:id="rId8"/>
    <p:sldLayoutId id="2147485686" r:id="rId9"/>
    <p:sldLayoutId id="2147485687" r:id="rId10"/>
    <p:sldLayoutId id="2147485688" r:id="rId11"/>
  </p:sldLayoutIdLst>
  <p:transition/>
  <p:txStyles>
    <p:titleStyle>
      <a:lvl1pPr algn="ctr" rtl="0" fontAlgn="base">
        <a:spcBef>
          <a:spcPct val="0"/>
        </a:spcBef>
        <a:spcAft>
          <a:spcPct val="0"/>
        </a:spcAft>
        <a:defRPr sz="5600">
          <a:solidFill>
            <a:schemeClr val="tx1"/>
          </a:solidFill>
          <a:latin typeface="+mj-lt"/>
          <a:ea typeface="+mj-ea"/>
          <a:cs typeface="+mj-cs"/>
          <a:sym typeface="Gill Sans" charset="0"/>
        </a:defRPr>
      </a:lvl1pPr>
      <a:lvl2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2400">
          <a:solidFill>
            <a:schemeClr val="tx1"/>
          </a:solidFill>
          <a:latin typeface="+mn-lt"/>
          <a:ea typeface="+mn-ea"/>
          <a:cs typeface="+mn-cs"/>
          <a:sym typeface="Gill Sans" charset="0"/>
        </a:defRPr>
      </a:lvl1pPr>
      <a:lvl2pPr algn="ctr" rtl="0" fontAlgn="base">
        <a:spcBef>
          <a:spcPct val="0"/>
        </a:spcBef>
        <a:spcAft>
          <a:spcPct val="0"/>
        </a:spcAft>
        <a:defRPr sz="2400">
          <a:solidFill>
            <a:schemeClr val="tx1"/>
          </a:solidFill>
          <a:latin typeface="+mn-lt"/>
          <a:ea typeface="+mn-ea"/>
          <a:cs typeface="+mn-cs"/>
          <a:sym typeface="Gill Sans" charset="0"/>
        </a:defRPr>
      </a:lvl2pPr>
      <a:lvl3pPr algn="ctr" rtl="0" fontAlgn="base">
        <a:spcBef>
          <a:spcPct val="0"/>
        </a:spcBef>
        <a:spcAft>
          <a:spcPct val="0"/>
        </a:spcAft>
        <a:defRPr sz="2400">
          <a:solidFill>
            <a:schemeClr val="tx1"/>
          </a:solidFill>
          <a:latin typeface="+mn-lt"/>
          <a:ea typeface="+mn-ea"/>
          <a:cs typeface="+mn-cs"/>
          <a:sym typeface="Gill Sans" charset="0"/>
        </a:defRPr>
      </a:lvl3pPr>
      <a:lvl4pPr algn="ctr" rtl="0" fontAlgn="base">
        <a:spcBef>
          <a:spcPct val="0"/>
        </a:spcBef>
        <a:spcAft>
          <a:spcPct val="0"/>
        </a:spcAft>
        <a:defRPr sz="2400">
          <a:solidFill>
            <a:schemeClr val="tx1"/>
          </a:solidFill>
          <a:latin typeface="+mn-lt"/>
          <a:ea typeface="+mn-ea"/>
          <a:cs typeface="+mn-cs"/>
          <a:sym typeface="Gill Sans" charset="0"/>
        </a:defRPr>
      </a:lvl4pPr>
      <a:lvl5pPr algn="ctr" rtl="0" fontAlgn="base">
        <a:spcBef>
          <a:spcPct val="0"/>
        </a:spcBef>
        <a:spcAft>
          <a:spcPct val="0"/>
        </a:spcAft>
        <a:defRPr sz="2400">
          <a:solidFill>
            <a:schemeClr val="tx1"/>
          </a:solidFill>
          <a:latin typeface="+mn-lt"/>
          <a:ea typeface="+mn-ea"/>
          <a:cs typeface="+mn-cs"/>
          <a:sym typeface="Gill Sans" charset="0"/>
        </a:defRPr>
      </a:lvl5pPr>
      <a:lvl6pPr marL="457200" algn="ctr" rtl="0" fontAlgn="base">
        <a:spcBef>
          <a:spcPct val="0"/>
        </a:spcBef>
        <a:spcAft>
          <a:spcPct val="0"/>
        </a:spcAft>
        <a:defRPr sz="2400">
          <a:solidFill>
            <a:schemeClr val="tx1"/>
          </a:solidFill>
          <a:latin typeface="+mn-lt"/>
          <a:ea typeface="+mn-ea"/>
          <a:cs typeface="+mn-cs"/>
          <a:sym typeface="Gill Sans" charset="0"/>
        </a:defRPr>
      </a:lvl6pPr>
      <a:lvl7pPr marL="914400" algn="ctr" rtl="0" fontAlgn="base">
        <a:spcBef>
          <a:spcPct val="0"/>
        </a:spcBef>
        <a:spcAft>
          <a:spcPct val="0"/>
        </a:spcAft>
        <a:defRPr sz="2400">
          <a:solidFill>
            <a:schemeClr val="tx1"/>
          </a:solidFill>
          <a:latin typeface="+mn-lt"/>
          <a:ea typeface="+mn-ea"/>
          <a:cs typeface="+mn-cs"/>
          <a:sym typeface="Gill Sans" charset="0"/>
        </a:defRPr>
      </a:lvl7pPr>
      <a:lvl8pPr marL="1371600" algn="ctr" rtl="0" fontAlgn="base">
        <a:spcBef>
          <a:spcPct val="0"/>
        </a:spcBef>
        <a:spcAft>
          <a:spcPct val="0"/>
        </a:spcAft>
        <a:defRPr sz="2400">
          <a:solidFill>
            <a:schemeClr val="tx1"/>
          </a:solidFill>
          <a:latin typeface="+mn-lt"/>
          <a:ea typeface="+mn-ea"/>
          <a:cs typeface="+mn-cs"/>
          <a:sym typeface="Gill Sans" charset="0"/>
        </a:defRPr>
      </a:lvl8pPr>
      <a:lvl9pPr marL="1828800" algn="ctr" rtl="0" fontAlgn="base">
        <a:spcBef>
          <a:spcPct val="0"/>
        </a:spcBef>
        <a:spcAft>
          <a:spcPct val="0"/>
        </a:spcAft>
        <a:defRPr sz="24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3" name="Rectangle 1"/>
          <p:cNvSpPr>
            <a:spLocks noGrp="1" noChangeArrowheads="1"/>
          </p:cNvSpPr>
          <p:nvPr>
            <p:ph type="title"/>
          </p:nvPr>
        </p:nvSpPr>
        <p:spPr bwMode="auto">
          <a:xfrm>
            <a:off x="889000" y="5181602"/>
            <a:ext cx="7366000" cy="1206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5689" r:id="rId1"/>
    <p:sldLayoutId id="2147485690" r:id="rId2"/>
    <p:sldLayoutId id="2147485691" r:id="rId3"/>
    <p:sldLayoutId id="2147485692" r:id="rId4"/>
    <p:sldLayoutId id="2147485693" r:id="rId5"/>
    <p:sldLayoutId id="2147485694" r:id="rId6"/>
    <p:sldLayoutId id="2147485695" r:id="rId7"/>
    <p:sldLayoutId id="2147485696" r:id="rId8"/>
    <p:sldLayoutId id="2147485697" r:id="rId9"/>
    <p:sldLayoutId id="2147485698" r:id="rId10"/>
    <p:sldLayoutId id="2147485699" r:id="rId11"/>
  </p:sldLayoutIdLst>
  <p:transition/>
  <p:txStyles>
    <p:titleStyle>
      <a:lvl1pPr algn="ctr" rtl="0" fontAlgn="base">
        <a:spcBef>
          <a:spcPct val="0"/>
        </a:spcBef>
        <a:spcAft>
          <a:spcPct val="0"/>
        </a:spcAft>
        <a:defRPr sz="5600">
          <a:solidFill>
            <a:schemeClr val="tx1"/>
          </a:solidFill>
          <a:latin typeface="+mj-lt"/>
          <a:ea typeface="+mj-ea"/>
          <a:cs typeface="+mj-cs"/>
          <a:sym typeface="Gill Sans" charset="0"/>
        </a:defRPr>
      </a:lvl1pPr>
      <a:lvl2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2400">
          <a:solidFill>
            <a:schemeClr val="tx1"/>
          </a:solidFill>
          <a:latin typeface="+mn-lt"/>
          <a:ea typeface="+mn-ea"/>
          <a:cs typeface="+mn-cs"/>
          <a:sym typeface="Gill Sans" charset="0"/>
        </a:defRPr>
      </a:lvl1pPr>
      <a:lvl2pPr algn="ctr" rtl="0" fontAlgn="base">
        <a:spcBef>
          <a:spcPct val="0"/>
        </a:spcBef>
        <a:spcAft>
          <a:spcPct val="0"/>
        </a:spcAft>
        <a:defRPr sz="2400">
          <a:solidFill>
            <a:schemeClr val="tx1"/>
          </a:solidFill>
          <a:latin typeface="+mn-lt"/>
          <a:ea typeface="+mn-ea"/>
          <a:cs typeface="+mn-cs"/>
          <a:sym typeface="Gill Sans" charset="0"/>
        </a:defRPr>
      </a:lvl2pPr>
      <a:lvl3pPr algn="ctr" rtl="0" fontAlgn="base">
        <a:spcBef>
          <a:spcPct val="0"/>
        </a:spcBef>
        <a:spcAft>
          <a:spcPct val="0"/>
        </a:spcAft>
        <a:defRPr sz="2400">
          <a:solidFill>
            <a:schemeClr val="tx1"/>
          </a:solidFill>
          <a:latin typeface="+mn-lt"/>
          <a:ea typeface="+mn-ea"/>
          <a:cs typeface="+mn-cs"/>
          <a:sym typeface="Gill Sans" charset="0"/>
        </a:defRPr>
      </a:lvl3pPr>
      <a:lvl4pPr algn="ctr" rtl="0" fontAlgn="base">
        <a:spcBef>
          <a:spcPct val="0"/>
        </a:spcBef>
        <a:spcAft>
          <a:spcPct val="0"/>
        </a:spcAft>
        <a:defRPr sz="2400">
          <a:solidFill>
            <a:schemeClr val="tx1"/>
          </a:solidFill>
          <a:latin typeface="+mn-lt"/>
          <a:ea typeface="+mn-ea"/>
          <a:cs typeface="+mn-cs"/>
          <a:sym typeface="Gill Sans" charset="0"/>
        </a:defRPr>
      </a:lvl4pPr>
      <a:lvl5pPr algn="ctr" rtl="0" fontAlgn="base">
        <a:spcBef>
          <a:spcPct val="0"/>
        </a:spcBef>
        <a:spcAft>
          <a:spcPct val="0"/>
        </a:spcAft>
        <a:defRPr sz="2400">
          <a:solidFill>
            <a:schemeClr val="tx1"/>
          </a:solidFill>
          <a:latin typeface="+mn-lt"/>
          <a:ea typeface="+mn-ea"/>
          <a:cs typeface="+mn-cs"/>
          <a:sym typeface="Gill Sans" charset="0"/>
        </a:defRPr>
      </a:lvl5pPr>
      <a:lvl6pPr marL="457200" algn="ctr" rtl="0" fontAlgn="base">
        <a:spcBef>
          <a:spcPct val="0"/>
        </a:spcBef>
        <a:spcAft>
          <a:spcPct val="0"/>
        </a:spcAft>
        <a:defRPr sz="2400">
          <a:solidFill>
            <a:schemeClr val="tx1"/>
          </a:solidFill>
          <a:latin typeface="+mn-lt"/>
          <a:ea typeface="+mn-ea"/>
          <a:cs typeface="+mn-cs"/>
          <a:sym typeface="Gill Sans" charset="0"/>
        </a:defRPr>
      </a:lvl6pPr>
      <a:lvl7pPr marL="914400" algn="ctr" rtl="0" fontAlgn="base">
        <a:spcBef>
          <a:spcPct val="0"/>
        </a:spcBef>
        <a:spcAft>
          <a:spcPct val="0"/>
        </a:spcAft>
        <a:defRPr sz="2400">
          <a:solidFill>
            <a:schemeClr val="tx1"/>
          </a:solidFill>
          <a:latin typeface="+mn-lt"/>
          <a:ea typeface="+mn-ea"/>
          <a:cs typeface="+mn-cs"/>
          <a:sym typeface="Gill Sans" charset="0"/>
        </a:defRPr>
      </a:lvl7pPr>
      <a:lvl8pPr marL="1371600" algn="ctr" rtl="0" fontAlgn="base">
        <a:spcBef>
          <a:spcPct val="0"/>
        </a:spcBef>
        <a:spcAft>
          <a:spcPct val="0"/>
        </a:spcAft>
        <a:defRPr sz="2400">
          <a:solidFill>
            <a:schemeClr val="tx1"/>
          </a:solidFill>
          <a:latin typeface="+mn-lt"/>
          <a:ea typeface="+mn-ea"/>
          <a:cs typeface="+mn-cs"/>
          <a:sym typeface="Gill Sans" charset="0"/>
        </a:defRPr>
      </a:lvl8pPr>
      <a:lvl9pPr marL="1828800" algn="ctr" rtl="0" fontAlgn="base">
        <a:spcBef>
          <a:spcPct val="0"/>
        </a:spcBef>
        <a:spcAft>
          <a:spcPct val="0"/>
        </a:spcAft>
        <a:defRPr sz="24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7" name="Rectangle 1"/>
          <p:cNvSpPr>
            <a:spLocks noGrp="1" noChangeArrowheads="1"/>
          </p:cNvSpPr>
          <p:nvPr>
            <p:ph type="title"/>
          </p:nvPr>
        </p:nvSpPr>
        <p:spPr bwMode="auto">
          <a:xfrm>
            <a:off x="889000" y="5181602"/>
            <a:ext cx="7366000" cy="1206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5700" r:id="rId1"/>
    <p:sldLayoutId id="2147485701" r:id="rId2"/>
    <p:sldLayoutId id="2147485702" r:id="rId3"/>
    <p:sldLayoutId id="2147485703" r:id="rId4"/>
    <p:sldLayoutId id="2147485704" r:id="rId5"/>
    <p:sldLayoutId id="2147485705" r:id="rId6"/>
    <p:sldLayoutId id="2147485706" r:id="rId7"/>
    <p:sldLayoutId id="2147485707" r:id="rId8"/>
    <p:sldLayoutId id="2147485708" r:id="rId9"/>
    <p:sldLayoutId id="2147485709" r:id="rId10"/>
    <p:sldLayoutId id="2147485710" r:id="rId11"/>
  </p:sldLayoutIdLst>
  <p:transition/>
  <p:txStyles>
    <p:titleStyle>
      <a:lvl1pPr algn="ctr" rtl="0" fontAlgn="base">
        <a:spcBef>
          <a:spcPct val="0"/>
        </a:spcBef>
        <a:spcAft>
          <a:spcPct val="0"/>
        </a:spcAft>
        <a:defRPr sz="5600">
          <a:solidFill>
            <a:schemeClr val="tx1"/>
          </a:solidFill>
          <a:latin typeface="+mj-lt"/>
          <a:ea typeface="+mj-ea"/>
          <a:cs typeface="+mj-cs"/>
          <a:sym typeface="Gill Sans" charset="0"/>
        </a:defRPr>
      </a:lvl1pPr>
      <a:lvl2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2400">
          <a:solidFill>
            <a:schemeClr val="tx1"/>
          </a:solidFill>
          <a:latin typeface="+mn-lt"/>
          <a:ea typeface="+mn-ea"/>
          <a:cs typeface="+mn-cs"/>
          <a:sym typeface="Gill Sans" charset="0"/>
        </a:defRPr>
      </a:lvl1pPr>
      <a:lvl2pPr algn="ctr" rtl="0" fontAlgn="base">
        <a:spcBef>
          <a:spcPct val="0"/>
        </a:spcBef>
        <a:spcAft>
          <a:spcPct val="0"/>
        </a:spcAft>
        <a:defRPr sz="2400">
          <a:solidFill>
            <a:schemeClr val="tx1"/>
          </a:solidFill>
          <a:latin typeface="+mn-lt"/>
          <a:ea typeface="+mn-ea"/>
          <a:cs typeface="+mn-cs"/>
          <a:sym typeface="Gill Sans" charset="0"/>
        </a:defRPr>
      </a:lvl2pPr>
      <a:lvl3pPr algn="ctr" rtl="0" fontAlgn="base">
        <a:spcBef>
          <a:spcPct val="0"/>
        </a:spcBef>
        <a:spcAft>
          <a:spcPct val="0"/>
        </a:spcAft>
        <a:defRPr sz="2400">
          <a:solidFill>
            <a:schemeClr val="tx1"/>
          </a:solidFill>
          <a:latin typeface="+mn-lt"/>
          <a:ea typeface="+mn-ea"/>
          <a:cs typeface="+mn-cs"/>
          <a:sym typeface="Gill Sans" charset="0"/>
        </a:defRPr>
      </a:lvl3pPr>
      <a:lvl4pPr algn="ctr" rtl="0" fontAlgn="base">
        <a:spcBef>
          <a:spcPct val="0"/>
        </a:spcBef>
        <a:spcAft>
          <a:spcPct val="0"/>
        </a:spcAft>
        <a:defRPr sz="2400">
          <a:solidFill>
            <a:schemeClr val="tx1"/>
          </a:solidFill>
          <a:latin typeface="+mn-lt"/>
          <a:ea typeface="+mn-ea"/>
          <a:cs typeface="+mn-cs"/>
          <a:sym typeface="Gill Sans" charset="0"/>
        </a:defRPr>
      </a:lvl4pPr>
      <a:lvl5pPr algn="ctr" rtl="0" fontAlgn="base">
        <a:spcBef>
          <a:spcPct val="0"/>
        </a:spcBef>
        <a:spcAft>
          <a:spcPct val="0"/>
        </a:spcAft>
        <a:defRPr sz="2400">
          <a:solidFill>
            <a:schemeClr val="tx1"/>
          </a:solidFill>
          <a:latin typeface="+mn-lt"/>
          <a:ea typeface="+mn-ea"/>
          <a:cs typeface="+mn-cs"/>
          <a:sym typeface="Gill Sans" charset="0"/>
        </a:defRPr>
      </a:lvl5pPr>
      <a:lvl6pPr marL="457200" algn="ctr" rtl="0" fontAlgn="base">
        <a:spcBef>
          <a:spcPct val="0"/>
        </a:spcBef>
        <a:spcAft>
          <a:spcPct val="0"/>
        </a:spcAft>
        <a:defRPr sz="2400">
          <a:solidFill>
            <a:schemeClr val="tx1"/>
          </a:solidFill>
          <a:latin typeface="+mn-lt"/>
          <a:ea typeface="+mn-ea"/>
          <a:cs typeface="+mn-cs"/>
          <a:sym typeface="Gill Sans" charset="0"/>
        </a:defRPr>
      </a:lvl6pPr>
      <a:lvl7pPr marL="914400" algn="ctr" rtl="0" fontAlgn="base">
        <a:spcBef>
          <a:spcPct val="0"/>
        </a:spcBef>
        <a:spcAft>
          <a:spcPct val="0"/>
        </a:spcAft>
        <a:defRPr sz="2400">
          <a:solidFill>
            <a:schemeClr val="tx1"/>
          </a:solidFill>
          <a:latin typeface="+mn-lt"/>
          <a:ea typeface="+mn-ea"/>
          <a:cs typeface="+mn-cs"/>
          <a:sym typeface="Gill Sans" charset="0"/>
        </a:defRPr>
      </a:lvl7pPr>
      <a:lvl8pPr marL="1371600" algn="ctr" rtl="0" fontAlgn="base">
        <a:spcBef>
          <a:spcPct val="0"/>
        </a:spcBef>
        <a:spcAft>
          <a:spcPct val="0"/>
        </a:spcAft>
        <a:defRPr sz="2400">
          <a:solidFill>
            <a:schemeClr val="tx1"/>
          </a:solidFill>
          <a:latin typeface="+mn-lt"/>
          <a:ea typeface="+mn-ea"/>
          <a:cs typeface="+mn-cs"/>
          <a:sym typeface="Gill Sans" charset="0"/>
        </a:defRPr>
      </a:lvl8pPr>
      <a:lvl9pPr marL="1828800" algn="ctr" rtl="0" fontAlgn="base">
        <a:spcBef>
          <a:spcPct val="0"/>
        </a:spcBef>
        <a:spcAft>
          <a:spcPct val="0"/>
        </a:spcAft>
        <a:defRPr sz="24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3" name="Text Box 1"/>
          <p:cNvSpPr txBox="1">
            <a:spLocks noGrp="1" noChangeArrowheads="1"/>
          </p:cNvSpPr>
          <p:nvPr>
            <p:ph type="sldNum" sz="quarter" idx="4"/>
          </p:nvPr>
        </p:nvSpPr>
        <p:spPr bwMode="auto">
          <a:xfrm>
            <a:off x="8442329" y="6467475"/>
            <a:ext cx="244475" cy="254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a:defRPr sz="1200">
                <a:solidFill>
                  <a:srgbClr val="898989"/>
                </a:solidFill>
                <a:latin typeface="+mn-lt"/>
                <a:ea typeface="ＭＳ Ｐゴシック" charset="0"/>
                <a:cs typeface="Calibri" charset="0"/>
                <a:sym typeface="Calibri"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C0D759B5-4B7B-F145-8169-33ACB3750E1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5029" r:id="rId1"/>
    <p:sldLayoutId id="2147485030" r:id="rId2"/>
    <p:sldLayoutId id="2147485031" r:id="rId3"/>
    <p:sldLayoutId id="2147485032" r:id="rId4"/>
    <p:sldLayoutId id="2147485033" r:id="rId5"/>
    <p:sldLayoutId id="2147485034" r:id="rId6"/>
    <p:sldLayoutId id="2147485035" r:id="rId7"/>
    <p:sldLayoutId id="2147485036" r:id="rId8"/>
    <p:sldLayoutId id="2147485037" r:id="rId9"/>
    <p:sldLayoutId id="2147485038" r:id="rId10"/>
    <p:sldLayoutId id="2147485039" r:id="rId11"/>
  </p:sldLayoutIdLst>
  <p:transition/>
  <p:hf hdr="0" ftr="0" dt="0"/>
  <p:txStyles>
    <p:titleStyle>
      <a:lvl1pPr algn="ctr" rtl="0" fontAlgn="base">
        <a:spcBef>
          <a:spcPct val="0"/>
        </a:spcBef>
        <a:spcAft>
          <a:spcPct val="0"/>
        </a:spcAft>
        <a:defRPr sz="4400">
          <a:solidFill>
            <a:schemeClr val="tx1"/>
          </a:solidFill>
          <a:latin typeface="+mj-lt"/>
          <a:ea typeface="+mj-ea"/>
          <a:cs typeface="+mj-cs"/>
          <a:sym typeface="Calibri" charset="0"/>
        </a:defRPr>
      </a:lvl1pPr>
      <a:lvl2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p:titleStyle>
    <p:bodyStyle>
      <a:lvl1pPr marL="342900" indent="-342900" algn="l" rtl="0" fontAlgn="base">
        <a:spcBef>
          <a:spcPts val="800"/>
        </a:spcBef>
        <a:spcAft>
          <a:spcPct val="0"/>
        </a:spcAft>
        <a:buClr>
          <a:srgbClr val="000000"/>
        </a:buClr>
        <a:buSzPct val="100000"/>
        <a:buFont typeface="Arial" charset="0"/>
        <a:buChar char="•"/>
        <a:defRPr sz="3200">
          <a:solidFill>
            <a:schemeClr val="tx1"/>
          </a:solidFill>
          <a:latin typeface="+mn-lt"/>
          <a:ea typeface="+mn-ea"/>
          <a:cs typeface="+mn-cs"/>
          <a:sym typeface="Calibri" charset="0"/>
        </a:defRPr>
      </a:lvl1pPr>
      <a:lvl2pPr marL="742950"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Calibri" charset="0"/>
        </a:defRPr>
      </a:lvl2pPr>
      <a:lvl3pPr marL="1143000" indent="-228600" algn="l" rtl="0" fontAlgn="base">
        <a:spcBef>
          <a:spcPts val="600"/>
        </a:spcBef>
        <a:spcAft>
          <a:spcPct val="0"/>
        </a:spcAft>
        <a:buClr>
          <a:srgbClr val="000000"/>
        </a:buClr>
        <a:buSzPct val="100000"/>
        <a:buFont typeface="Arial" charset="0"/>
        <a:buChar char="•"/>
        <a:defRPr sz="2400">
          <a:solidFill>
            <a:schemeClr val="tx1"/>
          </a:solidFill>
          <a:latin typeface="+mn-lt"/>
          <a:ea typeface="+mn-ea"/>
          <a:cs typeface="+mn-cs"/>
          <a:sym typeface="Calibri" charset="0"/>
        </a:defRPr>
      </a:lvl3pPr>
      <a:lvl4pPr marL="16002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4pPr>
      <a:lvl5pPr marL="20574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5pPr>
      <a:lvl6pPr marL="25146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6pPr>
      <a:lvl7pPr marL="29718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7pPr>
      <a:lvl8pPr marL="34290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8pPr>
      <a:lvl9pPr marL="38862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1" name="Rectangle 1"/>
          <p:cNvSpPr>
            <a:spLocks noGrp="1" noChangeArrowheads="1"/>
          </p:cNvSpPr>
          <p:nvPr>
            <p:ph type="body" idx="1"/>
          </p:nvPr>
        </p:nvSpPr>
        <p:spPr bwMode="auto">
          <a:xfrm>
            <a:off x="444500" y="3454402"/>
            <a:ext cx="4127500" cy="2324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174082" name="Rectangle 2"/>
          <p:cNvSpPr>
            <a:spLocks noGrp="1" noChangeArrowheads="1"/>
          </p:cNvSpPr>
          <p:nvPr>
            <p:ph type="title"/>
          </p:nvPr>
        </p:nvSpPr>
        <p:spPr bwMode="auto">
          <a:xfrm>
            <a:off x="444500" y="1079502"/>
            <a:ext cx="4127500" cy="2324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b"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5711" r:id="rId1"/>
    <p:sldLayoutId id="2147485712" r:id="rId2"/>
    <p:sldLayoutId id="2147485713" r:id="rId3"/>
    <p:sldLayoutId id="2147485714" r:id="rId4"/>
    <p:sldLayoutId id="2147485715" r:id="rId5"/>
    <p:sldLayoutId id="2147485716" r:id="rId6"/>
    <p:sldLayoutId id="2147485717" r:id="rId7"/>
    <p:sldLayoutId id="2147485718" r:id="rId8"/>
    <p:sldLayoutId id="2147485719" r:id="rId9"/>
    <p:sldLayoutId id="2147485720" r:id="rId10"/>
    <p:sldLayoutId id="2147485721" r:id="rId11"/>
  </p:sldLayoutIdLst>
  <p:transition/>
  <p:txStyles>
    <p:titleStyle>
      <a:lvl1pPr algn="ctr" rtl="0" fontAlgn="base">
        <a:spcBef>
          <a:spcPct val="0"/>
        </a:spcBef>
        <a:spcAft>
          <a:spcPct val="0"/>
        </a:spcAft>
        <a:defRPr sz="4800">
          <a:solidFill>
            <a:schemeClr val="tx1"/>
          </a:solidFill>
          <a:latin typeface="+mj-lt"/>
          <a:ea typeface="+mj-ea"/>
          <a:cs typeface="+mj-cs"/>
          <a:sym typeface="Gill Sans" charset="0"/>
        </a:defRPr>
      </a:lvl1pPr>
      <a:lvl2pPr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2200">
          <a:solidFill>
            <a:schemeClr val="tx1"/>
          </a:solidFill>
          <a:latin typeface="+mn-lt"/>
          <a:ea typeface="+mn-ea"/>
          <a:cs typeface="+mn-cs"/>
          <a:sym typeface="Gill Sans" charset="0"/>
        </a:defRPr>
      </a:lvl1pPr>
      <a:lvl2pPr algn="ctr" rtl="0" fontAlgn="base">
        <a:spcBef>
          <a:spcPct val="0"/>
        </a:spcBef>
        <a:spcAft>
          <a:spcPct val="0"/>
        </a:spcAft>
        <a:defRPr sz="2200">
          <a:solidFill>
            <a:schemeClr val="tx1"/>
          </a:solidFill>
          <a:latin typeface="+mn-lt"/>
          <a:ea typeface="+mn-ea"/>
          <a:cs typeface="+mn-cs"/>
          <a:sym typeface="Gill Sans" charset="0"/>
        </a:defRPr>
      </a:lvl2pPr>
      <a:lvl3pPr algn="ctr" rtl="0" fontAlgn="base">
        <a:spcBef>
          <a:spcPct val="0"/>
        </a:spcBef>
        <a:spcAft>
          <a:spcPct val="0"/>
        </a:spcAft>
        <a:defRPr sz="2200">
          <a:solidFill>
            <a:schemeClr val="tx1"/>
          </a:solidFill>
          <a:latin typeface="+mn-lt"/>
          <a:ea typeface="+mn-ea"/>
          <a:cs typeface="+mn-cs"/>
          <a:sym typeface="Gill Sans" charset="0"/>
        </a:defRPr>
      </a:lvl3pPr>
      <a:lvl4pPr algn="ctr" rtl="0" fontAlgn="base">
        <a:spcBef>
          <a:spcPct val="0"/>
        </a:spcBef>
        <a:spcAft>
          <a:spcPct val="0"/>
        </a:spcAft>
        <a:defRPr sz="2200">
          <a:solidFill>
            <a:schemeClr val="tx1"/>
          </a:solidFill>
          <a:latin typeface="+mn-lt"/>
          <a:ea typeface="+mn-ea"/>
          <a:cs typeface="+mn-cs"/>
          <a:sym typeface="Gill Sans" charset="0"/>
        </a:defRPr>
      </a:lvl4pPr>
      <a:lvl5pPr algn="ctr" rtl="0" fontAlgn="base">
        <a:spcBef>
          <a:spcPct val="0"/>
        </a:spcBef>
        <a:spcAft>
          <a:spcPct val="0"/>
        </a:spcAft>
        <a:defRPr sz="2200">
          <a:solidFill>
            <a:schemeClr val="tx1"/>
          </a:solidFill>
          <a:latin typeface="+mn-lt"/>
          <a:ea typeface="+mn-ea"/>
          <a:cs typeface="+mn-cs"/>
          <a:sym typeface="Gill Sans" charset="0"/>
        </a:defRPr>
      </a:lvl5pPr>
      <a:lvl6pPr marL="457200" algn="ctr" rtl="0" fontAlgn="base">
        <a:spcBef>
          <a:spcPct val="0"/>
        </a:spcBef>
        <a:spcAft>
          <a:spcPct val="0"/>
        </a:spcAft>
        <a:defRPr sz="2200">
          <a:solidFill>
            <a:schemeClr val="tx1"/>
          </a:solidFill>
          <a:latin typeface="+mn-lt"/>
          <a:ea typeface="+mn-ea"/>
          <a:cs typeface="+mn-cs"/>
          <a:sym typeface="Gill Sans" charset="0"/>
        </a:defRPr>
      </a:lvl6pPr>
      <a:lvl7pPr marL="914400" algn="ctr" rtl="0" fontAlgn="base">
        <a:spcBef>
          <a:spcPct val="0"/>
        </a:spcBef>
        <a:spcAft>
          <a:spcPct val="0"/>
        </a:spcAft>
        <a:defRPr sz="2200">
          <a:solidFill>
            <a:schemeClr val="tx1"/>
          </a:solidFill>
          <a:latin typeface="+mn-lt"/>
          <a:ea typeface="+mn-ea"/>
          <a:cs typeface="+mn-cs"/>
          <a:sym typeface="Gill Sans" charset="0"/>
        </a:defRPr>
      </a:lvl7pPr>
      <a:lvl8pPr marL="1371600" algn="ctr" rtl="0" fontAlgn="base">
        <a:spcBef>
          <a:spcPct val="0"/>
        </a:spcBef>
        <a:spcAft>
          <a:spcPct val="0"/>
        </a:spcAft>
        <a:defRPr sz="2200">
          <a:solidFill>
            <a:schemeClr val="tx1"/>
          </a:solidFill>
          <a:latin typeface="+mn-lt"/>
          <a:ea typeface="+mn-ea"/>
          <a:cs typeface="+mn-cs"/>
          <a:sym typeface="Gill Sans" charset="0"/>
        </a:defRPr>
      </a:lvl8pPr>
      <a:lvl9pPr marL="1828800" algn="ctr" rtl="0" fontAlgn="base">
        <a:spcBef>
          <a:spcPct val="0"/>
        </a:spcBef>
        <a:spcAft>
          <a:spcPct val="0"/>
        </a:spcAft>
        <a:defRPr sz="2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105" name="Rectangle 1"/>
          <p:cNvSpPr>
            <a:spLocks noGrp="1" noChangeArrowheads="1"/>
          </p:cNvSpPr>
          <p:nvPr>
            <p:ph type="body" idx="1"/>
          </p:nvPr>
        </p:nvSpPr>
        <p:spPr bwMode="auto">
          <a:xfrm>
            <a:off x="444500" y="3454402"/>
            <a:ext cx="4127500" cy="2324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175106" name="Rectangle 2"/>
          <p:cNvSpPr>
            <a:spLocks noGrp="1" noChangeArrowheads="1"/>
          </p:cNvSpPr>
          <p:nvPr>
            <p:ph type="title"/>
          </p:nvPr>
        </p:nvSpPr>
        <p:spPr bwMode="auto">
          <a:xfrm>
            <a:off x="444500" y="1079502"/>
            <a:ext cx="4127500" cy="2324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b"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5722" r:id="rId1"/>
    <p:sldLayoutId id="2147485723" r:id="rId2"/>
    <p:sldLayoutId id="2147485724" r:id="rId3"/>
    <p:sldLayoutId id="2147485725" r:id="rId4"/>
    <p:sldLayoutId id="2147485726" r:id="rId5"/>
    <p:sldLayoutId id="2147485727" r:id="rId6"/>
    <p:sldLayoutId id="2147485728" r:id="rId7"/>
    <p:sldLayoutId id="2147485729" r:id="rId8"/>
    <p:sldLayoutId id="2147485730" r:id="rId9"/>
    <p:sldLayoutId id="2147485731" r:id="rId10"/>
    <p:sldLayoutId id="2147485732" r:id="rId11"/>
  </p:sldLayoutIdLst>
  <p:transition/>
  <p:txStyles>
    <p:titleStyle>
      <a:lvl1pPr algn="ctr" rtl="0" fontAlgn="base">
        <a:spcBef>
          <a:spcPct val="0"/>
        </a:spcBef>
        <a:spcAft>
          <a:spcPct val="0"/>
        </a:spcAft>
        <a:defRPr sz="4800">
          <a:solidFill>
            <a:schemeClr val="tx1"/>
          </a:solidFill>
          <a:latin typeface="+mj-lt"/>
          <a:ea typeface="+mj-ea"/>
          <a:cs typeface="+mj-cs"/>
          <a:sym typeface="Gill Sans" charset="0"/>
        </a:defRPr>
      </a:lvl1pPr>
      <a:lvl2pPr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2200">
          <a:solidFill>
            <a:schemeClr val="tx1"/>
          </a:solidFill>
          <a:latin typeface="+mn-lt"/>
          <a:ea typeface="+mn-ea"/>
          <a:cs typeface="+mn-cs"/>
          <a:sym typeface="Gill Sans" charset="0"/>
        </a:defRPr>
      </a:lvl1pPr>
      <a:lvl2pPr algn="ctr" rtl="0" fontAlgn="base">
        <a:spcBef>
          <a:spcPct val="0"/>
        </a:spcBef>
        <a:spcAft>
          <a:spcPct val="0"/>
        </a:spcAft>
        <a:defRPr sz="2200">
          <a:solidFill>
            <a:schemeClr val="tx1"/>
          </a:solidFill>
          <a:latin typeface="+mn-lt"/>
          <a:ea typeface="+mn-ea"/>
          <a:cs typeface="+mn-cs"/>
          <a:sym typeface="Gill Sans" charset="0"/>
        </a:defRPr>
      </a:lvl2pPr>
      <a:lvl3pPr algn="ctr" rtl="0" fontAlgn="base">
        <a:spcBef>
          <a:spcPct val="0"/>
        </a:spcBef>
        <a:spcAft>
          <a:spcPct val="0"/>
        </a:spcAft>
        <a:defRPr sz="2200">
          <a:solidFill>
            <a:schemeClr val="tx1"/>
          </a:solidFill>
          <a:latin typeface="+mn-lt"/>
          <a:ea typeface="+mn-ea"/>
          <a:cs typeface="+mn-cs"/>
          <a:sym typeface="Gill Sans" charset="0"/>
        </a:defRPr>
      </a:lvl3pPr>
      <a:lvl4pPr algn="ctr" rtl="0" fontAlgn="base">
        <a:spcBef>
          <a:spcPct val="0"/>
        </a:spcBef>
        <a:spcAft>
          <a:spcPct val="0"/>
        </a:spcAft>
        <a:defRPr sz="2200">
          <a:solidFill>
            <a:schemeClr val="tx1"/>
          </a:solidFill>
          <a:latin typeface="+mn-lt"/>
          <a:ea typeface="+mn-ea"/>
          <a:cs typeface="+mn-cs"/>
          <a:sym typeface="Gill Sans" charset="0"/>
        </a:defRPr>
      </a:lvl4pPr>
      <a:lvl5pPr algn="ctr" rtl="0" fontAlgn="base">
        <a:spcBef>
          <a:spcPct val="0"/>
        </a:spcBef>
        <a:spcAft>
          <a:spcPct val="0"/>
        </a:spcAft>
        <a:defRPr sz="2200">
          <a:solidFill>
            <a:schemeClr val="tx1"/>
          </a:solidFill>
          <a:latin typeface="+mn-lt"/>
          <a:ea typeface="+mn-ea"/>
          <a:cs typeface="+mn-cs"/>
          <a:sym typeface="Gill Sans" charset="0"/>
        </a:defRPr>
      </a:lvl5pPr>
      <a:lvl6pPr marL="457200" algn="ctr" rtl="0" fontAlgn="base">
        <a:spcBef>
          <a:spcPct val="0"/>
        </a:spcBef>
        <a:spcAft>
          <a:spcPct val="0"/>
        </a:spcAft>
        <a:defRPr sz="2200">
          <a:solidFill>
            <a:schemeClr val="tx1"/>
          </a:solidFill>
          <a:latin typeface="+mn-lt"/>
          <a:ea typeface="+mn-ea"/>
          <a:cs typeface="+mn-cs"/>
          <a:sym typeface="Gill Sans" charset="0"/>
        </a:defRPr>
      </a:lvl6pPr>
      <a:lvl7pPr marL="914400" algn="ctr" rtl="0" fontAlgn="base">
        <a:spcBef>
          <a:spcPct val="0"/>
        </a:spcBef>
        <a:spcAft>
          <a:spcPct val="0"/>
        </a:spcAft>
        <a:defRPr sz="2200">
          <a:solidFill>
            <a:schemeClr val="tx1"/>
          </a:solidFill>
          <a:latin typeface="+mn-lt"/>
          <a:ea typeface="+mn-ea"/>
          <a:cs typeface="+mn-cs"/>
          <a:sym typeface="Gill Sans" charset="0"/>
        </a:defRPr>
      </a:lvl7pPr>
      <a:lvl8pPr marL="1371600" algn="ctr" rtl="0" fontAlgn="base">
        <a:spcBef>
          <a:spcPct val="0"/>
        </a:spcBef>
        <a:spcAft>
          <a:spcPct val="0"/>
        </a:spcAft>
        <a:defRPr sz="2200">
          <a:solidFill>
            <a:schemeClr val="tx1"/>
          </a:solidFill>
          <a:latin typeface="+mn-lt"/>
          <a:ea typeface="+mn-ea"/>
          <a:cs typeface="+mn-cs"/>
          <a:sym typeface="Gill Sans" charset="0"/>
        </a:defRPr>
      </a:lvl8pPr>
      <a:lvl9pPr marL="1828800" algn="ctr" rtl="0" fontAlgn="base">
        <a:spcBef>
          <a:spcPct val="0"/>
        </a:spcBef>
        <a:spcAft>
          <a:spcPct val="0"/>
        </a:spcAft>
        <a:defRPr sz="2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29" name="Rectangle 1"/>
          <p:cNvSpPr>
            <a:spLocks noGrp="1" noChangeArrowheads="1"/>
          </p:cNvSpPr>
          <p:nvPr>
            <p:ph type="title"/>
          </p:nvPr>
        </p:nvSpPr>
        <p:spPr bwMode="auto">
          <a:xfrm>
            <a:off x="889000" y="177802"/>
            <a:ext cx="7366000" cy="1714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5733" r:id="rId1"/>
    <p:sldLayoutId id="2147485734" r:id="rId2"/>
    <p:sldLayoutId id="2147485735" r:id="rId3"/>
    <p:sldLayoutId id="2147485736" r:id="rId4"/>
    <p:sldLayoutId id="2147485737" r:id="rId5"/>
    <p:sldLayoutId id="2147485738" r:id="rId6"/>
    <p:sldLayoutId id="2147485739" r:id="rId7"/>
    <p:sldLayoutId id="2147485740" r:id="rId8"/>
    <p:sldLayoutId id="2147485741" r:id="rId9"/>
    <p:sldLayoutId id="2147485742" r:id="rId10"/>
    <p:sldLayoutId id="2147485743" r:id="rId11"/>
  </p:sldLayoutIdLst>
  <p:transition/>
  <p:txStyles>
    <p:titleStyle>
      <a:lvl1pPr algn="ctr" rtl="0" fontAlgn="base">
        <a:spcBef>
          <a:spcPct val="0"/>
        </a:spcBef>
        <a:spcAft>
          <a:spcPct val="0"/>
        </a:spcAft>
        <a:defRPr sz="5600">
          <a:solidFill>
            <a:schemeClr val="tx1"/>
          </a:solidFill>
          <a:latin typeface="+mj-lt"/>
          <a:ea typeface="+mj-ea"/>
          <a:cs typeface="+mj-cs"/>
          <a:sym typeface="Gill Sans" charset="0"/>
        </a:defRPr>
      </a:lvl1pPr>
      <a:lvl2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6985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1pPr>
      <a:lvl2pPr marL="10414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2pPr>
      <a:lvl3pPr marL="13843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3pPr>
      <a:lvl4pPr marL="17399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4pPr>
      <a:lvl5pPr marL="20828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5pPr>
      <a:lvl6pPr marL="25400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6pPr>
      <a:lvl7pPr marL="29972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7pPr>
      <a:lvl8pPr marL="34544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8pPr>
      <a:lvl9pPr marL="39116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5744" r:id="rId1"/>
    <p:sldLayoutId id="2147485745" r:id="rId2"/>
    <p:sldLayoutId id="2147485746" r:id="rId3"/>
    <p:sldLayoutId id="2147485747" r:id="rId4"/>
    <p:sldLayoutId id="2147485748" r:id="rId5"/>
    <p:sldLayoutId id="2147485749" r:id="rId6"/>
    <p:sldLayoutId id="2147485750" r:id="rId7"/>
    <p:sldLayoutId id="2147485751" r:id="rId8"/>
    <p:sldLayoutId id="2147485752" r:id="rId9"/>
    <p:sldLayoutId id="2147485753" r:id="rId10"/>
    <p:sldLayoutId id="2147485754" r:id="rId11"/>
  </p:sldLayoutIdLst>
  <p:transition/>
  <p:txStyles>
    <p:titleStyle>
      <a:lvl1pPr algn="ctr" rtl="0" fontAlgn="base">
        <a:spcBef>
          <a:spcPct val="0"/>
        </a:spcBef>
        <a:spcAft>
          <a:spcPct val="0"/>
        </a:spcAft>
        <a:defRPr sz="5600">
          <a:solidFill>
            <a:schemeClr val="tx1"/>
          </a:solidFill>
          <a:latin typeface="+mj-lt"/>
          <a:ea typeface="+mj-ea"/>
          <a:cs typeface="+mj-cs"/>
          <a:sym typeface="Gill Sans" charset="0"/>
        </a:defRPr>
      </a:lvl1pPr>
      <a:lvl2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6985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1pPr>
      <a:lvl2pPr marL="10414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2pPr>
      <a:lvl3pPr marL="13843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3pPr>
      <a:lvl4pPr marL="17399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4pPr>
      <a:lvl5pPr marL="20828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5pPr>
      <a:lvl6pPr marL="25400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6pPr>
      <a:lvl7pPr marL="29972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7pPr>
      <a:lvl8pPr marL="34544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8pPr>
      <a:lvl9pPr marL="39116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8177" name="Rectangle 1"/>
          <p:cNvSpPr>
            <a:spLocks noGrp="1" noChangeArrowheads="1"/>
          </p:cNvSpPr>
          <p:nvPr>
            <p:ph type="title"/>
          </p:nvPr>
        </p:nvSpPr>
        <p:spPr bwMode="auto">
          <a:xfrm>
            <a:off x="889000" y="177802"/>
            <a:ext cx="7366000" cy="1714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title style</a:t>
            </a:r>
          </a:p>
        </p:txBody>
      </p:sp>
      <p:sp>
        <p:nvSpPr>
          <p:cNvPr id="178178" name="Rectangle 2"/>
          <p:cNvSpPr>
            <a:spLocks noGrp="1" noChangeArrowheads="1"/>
          </p:cNvSpPr>
          <p:nvPr>
            <p:ph type="body" idx="1"/>
          </p:nvPr>
        </p:nvSpPr>
        <p:spPr bwMode="auto">
          <a:xfrm>
            <a:off x="889000" y="1943102"/>
            <a:ext cx="3543300" cy="4025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5755" r:id="rId1"/>
    <p:sldLayoutId id="2147485756" r:id="rId2"/>
    <p:sldLayoutId id="2147485757" r:id="rId3"/>
    <p:sldLayoutId id="2147485758" r:id="rId4"/>
    <p:sldLayoutId id="2147485759" r:id="rId5"/>
    <p:sldLayoutId id="2147485760" r:id="rId6"/>
    <p:sldLayoutId id="2147485761" r:id="rId7"/>
    <p:sldLayoutId id="2147485762" r:id="rId8"/>
    <p:sldLayoutId id="2147485763" r:id="rId9"/>
    <p:sldLayoutId id="2147485764" r:id="rId10"/>
    <p:sldLayoutId id="2147485765" r:id="rId11"/>
  </p:sldLayoutIdLst>
  <p:transition/>
  <p:txStyles>
    <p:titleStyle>
      <a:lvl1pPr algn="ctr" rtl="0" fontAlgn="base">
        <a:spcBef>
          <a:spcPct val="0"/>
        </a:spcBef>
        <a:spcAft>
          <a:spcPct val="0"/>
        </a:spcAft>
        <a:defRPr sz="5600">
          <a:solidFill>
            <a:schemeClr val="tx1"/>
          </a:solidFill>
          <a:latin typeface="+mj-lt"/>
          <a:ea typeface="+mj-ea"/>
          <a:cs typeface="+mj-cs"/>
          <a:sym typeface="Gill Sans" charset="0"/>
        </a:defRPr>
      </a:lvl1pPr>
      <a:lvl2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6016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1pPr>
      <a:lvl2pPr marL="9445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2pPr>
      <a:lvl3pPr marL="12874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3pPr>
      <a:lvl4pPr marL="16430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4pPr>
      <a:lvl5pPr marL="19859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5pPr>
      <a:lvl6pPr marL="24431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6pPr>
      <a:lvl7pPr marL="29003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7pPr>
      <a:lvl8pPr marL="33575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8pPr>
      <a:lvl9pPr marL="38147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01" name="Rectangle 1"/>
          <p:cNvSpPr>
            <a:spLocks noGrp="1" noChangeArrowheads="1"/>
          </p:cNvSpPr>
          <p:nvPr>
            <p:ph type="title"/>
          </p:nvPr>
        </p:nvSpPr>
        <p:spPr bwMode="auto">
          <a:xfrm>
            <a:off x="889000" y="177802"/>
            <a:ext cx="7366000" cy="1714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title style</a:t>
            </a:r>
          </a:p>
        </p:txBody>
      </p:sp>
      <p:sp>
        <p:nvSpPr>
          <p:cNvPr id="179202" name="Rectangle 2"/>
          <p:cNvSpPr>
            <a:spLocks noGrp="1" noChangeArrowheads="1"/>
          </p:cNvSpPr>
          <p:nvPr>
            <p:ph type="body" idx="1"/>
          </p:nvPr>
        </p:nvSpPr>
        <p:spPr bwMode="auto">
          <a:xfrm>
            <a:off x="889000" y="1943102"/>
            <a:ext cx="7366000" cy="4025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5766" r:id="rId1"/>
    <p:sldLayoutId id="2147485767" r:id="rId2"/>
    <p:sldLayoutId id="2147485768" r:id="rId3"/>
    <p:sldLayoutId id="2147485769" r:id="rId4"/>
    <p:sldLayoutId id="2147485770" r:id="rId5"/>
    <p:sldLayoutId id="2147485771" r:id="rId6"/>
    <p:sldLayoutId id="2147485772" r:id="rId7"/>
    <p:sldLayoutId id="2147485773" r:id="rId8"/>
    <p:sldLayoutId id="2147485774" r:id="rId9"/>
    <p:sldLayoutId id="2147485775" r:id="rId10"/>
    <p:sldLayoutId id="2147485776" r:id="rId11"/>
  </p:sldLayoutIdLst>
  <p:transition/>
  <p:txStyles>
    <p:titleStyle>
      <a:lvl1pPr algn="ctr" rtl="0" fontAlgn="base">
        <a:spcBef>
          <a:spcPct val="0"/>
        </a:spcBef>
        <a:spcAft>
          <a:spcPct val="0"/>
        </a:spcAft>
        <a:defRPr sz="5600">
          <a:solidFill>
            <a:schemeClr val="tx1"/>
          </a:solidFill>
          <a:latin typeface="+mj-lt"/>
          <a:ea typeface="+mj-ea"/>
          <a:cs typeface="+mj-cs"/>
          <a:sym typeface="Gill Sans" charset="0"/>
        </a:defRPr>
      </a:lvl1pPr>
      <a:lvl2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6016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1pPr>
      <a:lvl2pPr marL="9445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2pPr>
      <a:lvl3pPr marL="12874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3pPr>
      <a:lvl4pPr marL="16430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4pPr>
      <a:lvl5pPr marL="19859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5pPr>
      <a:lvl6pPr marL="24431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6pPr>
      <a:lvl7pPr marL="29003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7pPr>
      <a:lvl8pPr marL="33575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8pPr>
      <a:lvl9pPr marL="38147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225" name="Rectangle 1"/>
          <p:cNvSpPr>
            <a:spLocks noGrp="1" noChangeArrowheads="1"/>
          </p:cNvSpPr>
          <p:nvPr>
            <p:ph type="title"/>
          </p:nvPr>
        </p:nvSpPr>
        <p:spPr bwMode="auto">
          <a:xfrm>
            <a:off x="889000" y="177802"/>
            <a:ext cx="7366000" cy="1714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title style</a:t>
            </a:r>
          </a:p>
        </p:txBody>
      </p:sp>
      <p:sp>
        <p:nvSpPr>
          <p:cNvPr id="180226" name="Rectangle 2"/>
          <p:cNvSpPr>
            <a:spLocks noGrp="1" noChangeArrowheads="1"/>
          </p:cNvSpPr>
          <p:nvPr>
            <p:ph type="body" idx="1"/>
          </p:nvPr>
        </p:nvSpPr>
        <p:spPr bwMode="auto">
          <a:xfrm>
            <a:off x="5461000" y="1943102"/>
            <a:ext cx="2794000" cy="4025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5777" r:id="rId1"/>
    <p:sldLayoutId id="2147485778" r:id="rId2"/>
    <p:sldLayoutId id="2147485779" r:id="rId3"/>
    <p:sldLayoutId id="2147485780" r:id="rId4"/>
    <p:sldLayoutId id="2147485781" r:id="rId5"/>
    <p:sldLayoutId id="2147485782" r:id="rId6"/>
    <p:sldLayoutId id="2147485783" r:id="rId7"/>
    <p:sldLayoutId id="2147485784" r:id="rId8"/>
    <p:sldLayoutId id="2147485785" r:id="rId9"/>
    <p:sldLayoutId id="2147485786" r:id="rId10"/>
    <p:sldLayoutId id="2147485787" r:id="rId11"/>
  </p:sldLayoutIdLst>
  <p:transition/>
  <p:txStyles>
    <p:titleStyle>
      <a:lvl1pPr algn="ctr" rtl="0" fontAlgn="base">
        <a:spcBef>
          <a:spcPct val="0"/>
        </a:spcBef>
        <a:spcAft>
          <a:spcPct val="0"/>
        </a:spcAft>
        <a:defRPr sz="5600">
          <a:solidFill>
            <a:schemeClr val="tx1"/>
          </a:solidFill>
          <a:latin typeface="+mj-lt"/>
          <a:ea typeface="+mj-ea"/>
          <a:cs typeface="+mj-cs"/>
          <a:sym typeface="Gill Sans" charset="0"/>
        </a:defRPr>
      </a:lvl1pPr>
      <a:lvl2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6016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1pPr>
      <a:lvl2pPr marL="9445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2pPr>
      <a:lvl3pPr marL="12874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3pPr>
      <a:lvl4pPr marL="16430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4pPr>
      <a:lvl5pPr marL="19859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5pPr>
      <a:lvl6pPr marL="24431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6pPr>
      <a:lvl7pPr marL="29003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7pPr>
      <a:lvl8pPr marL="33575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8pPr>
      <a:lvl9pPr marL="38147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1249" name="Rectangle 1"/>
          <p:cNvSpPr>
            <a:spLocks noGrp="1" noChangeArrowheads="1"/>
          </p:cNvSpPr>
          <p:nvPr>
            <p:ph type="body" idx="1"/>
          </p:nvPr>
        </p:nvSpPr>
        <p:spPr bwMode="auto">
          <a:xfrm>
            <a:off x="889000" y="1943102"/>
            <a:ext cx="3543300" cy="4025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181250" name="Rectangle 2"/>
          <p:cNvSpPr>
            <a:spLocks noGrp="1" noChangeArrowheads="1"/>
          </p:cNvSpPr>
          <p:nvPr>
            <p:ph type="title"/>
          </p:nvPr>
        </p:nvSpPr>
        <p:spPr bwMode="auto">
          <a:xfrm>
            <a:off x="889000" y="177802"/>
            <a:ext cx="7366000" cy="1714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5788" r:id="rId1"/>
    <p:sldLayoutId id="2147485789" r:id="rId2"/>
    <p:sldLayoutId id="2147485790" r:id="rId3"/>
    <p:sldLayoutId id="2147485791" r:id="rId4"/>
    <p:sldLayoutId id="2147485792" r:id="rId5"/>
    <p:sldLayoutId id="2147485793" r:id="rId6"/>
    <p:sldLayoutId id="2147485794" r:id="rId7"/>
    <p:sldLayoutId id="2147485795" r:id="rId8"/>
    <p:sldLayoutId id="2147485796" r:id="rId9"/>
    <p:sldLayoutId id="2147485797" r:id="rId10"/>
    <p:sldLayoutId id="2147485798" r:id="rId11"/>
  </p:sldLayoutIdLst>
  <p:transition/>
  <p:txStyles>
    <p:titleStyle>
      <a:lvl1pPr algn="ctr" rtl="0" fontAlgn="base">
        <a:spcBef>
          <a:spcPct val="0"/>
        </a:spcBef>
        <a:spcAft>
          <a:spcPct val="0"/>
        </a:spcAft>
        <a:defRPr sz="5600">
          <a:solidFill>
            <a:schemeClr val="tx1"/>
          </a:solidFill>
          <a:latin typeface="+mj-lt"/>
          <a:ea typeface="+mj-ea"/>
          <a:cs typeface="+mj-cs"/>
          <a:sym typeface="Gill Sans" charset="0"/>
        </a:defRPr>
      </a:lvl1pPr>
      <a:lvl2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6016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1pPr>
      <a:lvl2pPr marL="9445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2pPr>
      <a:lvl3pPr marL="12874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3pPr>
      <a:lvl4pPr marL="16430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4pPr>
      <a:lvl5pPr marL="19859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5pPr>
      <a:lvl6pPr marL="24431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6pPr>
      <a:lvl7pPr marL="29003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7pPr>
      <a:lvl8pPr marL="33575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8pPr>
      <a:lvl9pPr marL="38147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E"/>
            </a:gs>
            <a:gs pos="100000">
              <a:srgbClr val="000065"/>
            </a:gs>
          </a:gsLst>
          <a:lin ang="5400000" scaled="1"/>
        </a:gradFill>
        <a:effectLst/>
      </p:bgPr>
    </p:bg>
    <p:spTree>
      <p:nvGrpSpPr>
        <p:cNvPr id="1" name=""/>
        <p:cNvGrpSpPr/>
        <p:nvPr/>
      </p:nvGrpSpPr>
      <p:grpSpPr>
        <a:xfrm>
          <a:off x="0" y="0"/>
          <a:ext cx="0" cy="0"/>
          <a:chOff x="0" y="0"/>
          <a:chExt cx="0" cy="0"/>
        </a:xfrm>
      </p:grpSpPr>
      <p:sp>
        <p:nvSpPr>
          <p:cNvPr id="182273" name="Rectangle 1"/>
          <p:cNvSpPr>
            <a:spLocks noGrp="1" noChangeArrowheads="1"/>
          </p:cNvSpPr>
          <p:nvPr>
            <p:ph type="title"/>
          </p:nvPr>
        </p:nvSpPr>
        <p:spPr bwMode="auto">
          <a:xfrm>
            <a:off x="685800" y="381000"/>
            <a:ext cx="7772400" cy="1600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Arial" charset="0"/>
              </a:rPr>
              <a:t>Click to edit Master title style</a:t>
            </a:r>
          </a:p>
        </p:txBody>
      </p:sp>
      <p:sp>
        <p:nvSpPr>
          <p:cNvPr id="182274" name="Rectangle 2"/>
          <p:cNvSpPr>
            <a:spLocks noGrp="1" noChangeArrowheads="1"/>
          </p:cNvSpPr>
          <p:nvPr>
            <p:ph type="body" idx="1"/>
          </p:nvPr>
        </p:nvSpPr>
        <p:spPr bwMode="auto">
          <a:xfrm>
            <a:off x="762000" y="1981200"/>
            <a:ext cx="7772400" cy="4876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182275" name="Text Box 3"/>
          <p:cNvSpPr txBox="1">
            <a:spLocks noGrp="1" noChangeArrowheads="1"/>
          </p:cNvSpPr>
          <p:nvPr>
            <p:ph type="sldNum" sz="quarter" idx="4"/>
          </p:nvPr>
        </p:nvSpPr>
        <p:spPr bwMode="auto">
          <a:xfrm>
            <a:off x="8191500" y="6438902"/>
            <a:ext cx="266700" cy="266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r">
              <a:defRPr sz="1400">
                <a:solidFill>
                  <a:schemeClr val="tx1"/>
                </a:solidFill>
                <a:latin typeface="Times New Roman" charset="0"/>
                <a:ea typeface="ＭＳ Ｐゴシック" charset="0"/>
                <a:cs typeface="Times New Roman" charset="0"/>
                <a:sym typeface="Times New Roman"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9D79DAC0-F900-CB4B-9CF9-7CAB8FEC8DD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5799" r:id="rId1"/>
    <p:sldLayoutId id="2147485800" r:id="rId2"/>
    <p:sldLayoutId id="2147485801" r:id="rId3"/>
    <p:sldLayoutId id="2147485802" r:id="rId4"/>
    <p:sldLayoutId id="2147485803" r:id="rId5"/>
    <p:sldLayoutId id="2147485804" r:id="rId6"/>
    <p:sldLayoutId id="2147485805" r:id="rId7"/>
    <p:sldLayoutId id="2147485806" r:id="rId8"/>
    <p:sldLayoutId id="2147485807" r:id="rId9"/>
    <p:sldLayoutId id="2147485808" r:id="rId10"/>
    <p:sldLayoutId id="2147485809" r:id="rId11"/>
  </p:sldLayoutIdLst>
  <p:transition/>
  <p:hf hdr="0" ftr="0" dt="0"/>
  <p:txStyles>
    <p:titleStyle>
      <a:lvl1pPr algn="ctr" rtl="0" fontAlgn="base">
        <a:spcBef>
          <a:spcPct val="0"/>
        </a:spcBef>
        <a:spcAft>
          <a:spcPct val="0"/>
        </a:spcAft>
        <a:defRPr sz="4400">
          <a:solidFill>
            <a:srgbClr val="FFFF00"/>
          </a:solidFill>
          <a:latin typeface="+mj-lt"/>
          <a:ea typeface="+mj-ea"/>
          <a:cs typeface="+mj-cs"/>
          <a:sym typeface="Arial" charset="0"/>
        </a:defRPr>
      </a:lvl1pPr>
      <a:lvl2pPr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2pPr>
      <a:lvl3pPr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3pPr>
      <a:lvl4pPr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4pPr>
      <a:lvl5pPr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5pPr>
      <a:lvl6pPr marL="457200"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6pPr>
      <a:lvl7pPr marL="914400"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7pPr>
      <a:lvl8pPr marL="1371600"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8pPr>
      <a:lvl9pPr marL="1828800"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9pPr>
    </p:titleStyle>
    <p:bodyStyle>
      <a:lvl1pPr marL="342900" indent="-342900" algn="l" rtl="0" fontAlgn="base">
        <a:spcBef>
          <a:spcPts val="800"/>
        </a:spcBef>
        <a:spcAft>
          <a:spcPct val="0"/>
        </a:spcAft>
        <a:buClr>
          <a:srgbClr val="FFFFFF"/>
        </a:buClr>
        <a:buSzPct val="100000"/>
        <a:buFont typeface="Arial" charset="0"/>
        <a:buChar char="•"/>
        <a:defRPr sz="3200">
          <a:solidFill>
            <a:srgbClr val="FFFFFF"/>
          </a:solidFill>
          <a:latin typeface="+mn-lt"/>
          <a:ea typeface="+mn-ea"/>
          <a:cs typeface="+mn-cs"/>
          <a:sym typeface="Arial" charset="0"/>
        </a:defRPr>
      </a:lvl1pPr>
      <a:lvl2pPr marL="704850" indent="-285750" algn="l" rtl="0" fontAlgn="base">
        <a:spcBef>
          <a:spcPts val="700"/>
        </a:spcBef>
        <a:spcAft>
          <a:spcPct val="0"/>
        </a:spcAft>
        <a:buClr>
          <a:srgbClr val="FFFFFF"/>
        </a:buClr>
        <a:buSzPct val="100000"/>
        <a:buFont typeface="Arial" charset="0"/>
        <a:buChar char="–"/>
        <a:defRPr sz="2800">
          <a:solidFill>
            <a:srgbClr val="FFFFFF"/>
          </a:solidFill>
          <a:latin typeface="+mn-lt"/>
          <a:ea typeface="+mn-ea"/>
          <a:cs typeface="+mn-cs"/>
          <a:sym typeface="Arial" charset="0"/>
        </a:defRPr>
      </a:lvl2pPr>
      <a:lvl3pPr marL="1104900" indent="-228600" algn="l" rtl="0" fontAlgn="base">
        <a:spcBef>
          <a:spcPts val="600"/>
        </a:spcBef>
        <a:spcAft>
          <a:spcPct val="0"/>
        </a:spcAft>
        <a:buClr>
          <a:srgbClr val="FFFFFF"/>
        </a:buClr>
        <a:buSzPct val="100000"/>
        <a:buFont typeface="Arial" charset="0"/>
        <a:buChar char="•"/>
        <a:defRPr sz="2400">
          <a:solidFill>
            <a:srgbClr val="FFFFFF"/>
          </a:solidFill>
          <a:latin typeface="+mn-lt"/>
          <a:ea typeface="+mn-ea"/>
          <a:cs typeface="+mn-cs"/>
          <a:sym typeface="Arial" charset="0"/>
        </a:defRPr>
      </a:lvl3pPr>
      <a:lvl4pPr marL="1562100" indent="-228600" algn="l" rtl="0" fontAlgn="base">
        <a:spcBef>
          <a:spcPts val="500"/>
        </a:spcBef>
        <a:spcAft>
          <a:spcPct val="0"/>
        </a:spcAft>
        <a:buClr>
          <a:srgbClr val="FFFFFF"/>
        </a:buClr>
        <a:buSzPct val="100000"/>
        <a:buFont typeface="Arial" charset="0"/>
        <a:buChar char="–"/>
        <a:defRPr sz="2000">
          <a:solidFill>
            <a:srgbClr val="FFFFFF"/>
          </a:solidFill>
          <a:latin typeface="+mn-lt"/>
          <a:ea typeface="+mn-ea"/>
          <a:cs typeface="+mn-cs"/>
          <a:sym typeface="Arial" charset="0"/>
        </a:defRPr>
      </a:lvl4pPr>
      <a:lvl5pPr marL="2019300" indent="-228600" algn="l" rtl="0" fontAlgn="base">
        <a:spcBef>
          <a:spcPts val="500"/>
        </a:spcBef>
        <a:spcAft>
          <a:spcPct val="0"/>
        </a:spcAft>
        <a:buClr>
          <a:srgbClr val="FFFFFF"/>
        </a:buClr>
        <a:buSzPct val="100000"/>
        <a:buFont typeface="Arial" charset="0"/>
        <a:buChar char="»"/>
        <a:defRPr sz="2000">
          <a:solidFill>
            <a:srgbClr val="FFFFFF"/>
          </a:solidFill>
          <a:latin typeface="+mn-lt"/>
          <a:ea typeface="+mn-ea"/>
          <a:cs typeface="+mn-cs"/>
          <a:sym typeface="Arial" charset="0"/>
        </a:defRPr>
      </a:lvl5pPr>
      <a:lvl6pPr marL="2476500" indent="-228600" algn="l" rtl="0" fontAlgn="base">
        <a:spcBef>
          <a:spcPts val="500"/>
        </a:spcBef>
        <a:spcAft>
          <a:spcPct val="0"/>
        </a:spcAft>
        <a:buClr>
          <a:srgbClr val="FFFFFF"/>
        </a:buClr>
        <a:buSzPct val="100000"/>
        <a:buFont typeface="Arial" charset="0"/>
        <a:buChar char="»"/>
        <a:defRPr sz="2000">
          <a:solidFill>
            <a:srgbClr val="FFFFFF"/>
          </a:solidFill>
          <a:latin typeface="+mn-lt"/>
          <a:ea typeface="+mn-ea"/>
          <a:cs typeface="+mn-cs"/>
          <a:sym typeface="Arial" charset="0"/>
        </a:defRPr>
      </a:lvl6pPr>
      <a:lvl7pPr marL="2933700" indent="-228600" algn="l" rtl="0" fontAlgn="base">
        <a:spcBef>
          <a:spcPts val="500"/>
        </a:spcBef>
        <a:spcAft>
          <a:spcPct val="0"/>
        </a:spcAft>
        <a:buClr>
          <a:srgbClr val="FFFFFF"/>
        </a:buClr>
        <a:buSzPct val="100000"/>
        <a:buFont typeface="Arial" charset="0"/>
        <a:buChar char="»"/>
        <a:defRPr sz="2000">
          <a:solidFill>
            <a:srgbClr val="FFFFFF"/>
          </a:solidFill>
          <a:latin typeface="+mn-lt"/>
          <a:ea typeface="+mn-ea"/>
          <a:cs typeface="+mn-cs"/>
          <a:sym typeface="Arial" charset="0"/>
        </a:defRPr>
      </a:lvl7pPr>
      <a:lvl8pPr marL="3390900" indent="-228600" algn="l" rtl="0" fontAlgn="base">
        <a:spcBef>
          <a:spcPts val="500"/>
        </a:spcBef>
        <a:spcAft>
          <a:spcPct val="0"/>
        </a:spcAft>
        <a:buClr>
          <a:srgbClr val="FFFFFF"/>
        </a:buClr>
        <a:buSzPct val="100000"/>
        <a:buFont typeface="Arial" charset="0"/>
        <a:buChar char="»"/>
        <a:defRPr sz="2000">
          <a:solidFill>
            <a:srgbClr val="FFFFFF"/>
          </a:solidFill>
          <a:latin typeface="+mn-lt"/>
          <a:ea typeface="+mn-ea"/>
          <a:cs typeface="+mn-cs"/>
          <a:sym typeface="Arial" charset="0"/>
        </a:defRPr>
      </a:lvl8pPr>
      <a:lvl9pPr marL="3848100" indent="-228600" algn="l" rtl="0" fontAlgn="base">
        <a:spcBef>
          <a:spcPts val="500"/>
        </a:spcBef>
        <a:spcAft>
          <a:spcPct val="0"/>
        </a:spcAft>
        <a:buClr>
          <a:srgbClr val="FFFFFF"/>
        </a:buClr>
        <a:buSzPct val="100000"/>
        <a:buFont typeface="Arial" charset="0"/>
        <a:buChar char="»"/>
        <a:defRPr sz="2000">
          <a:solidFill>
            <a:srgbClr val="FFFFFF"/>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rgbClr val="000065"/>
        </a:solidFill>
        <a:effectLst/>
      </p:bgPr>
    </p:bg>
    <p:spTree>
      <p:nvGrpSpPr>
        <p:cNvPr id="1" name=""/>
        <p:cNvGrpSpPr/>
        <p:nvPr/>
      </p:nvGrpSpPr>
      <p:grpSpPr>
        <a:xfrm>
          <a:off x="0" y="0"/>
          <a:ext cx="0" cy="0"/>
          <a:chOff x="0" y="0"/>
          <a:chExt cx="0" cy="0"/>
        </a:xfrm>
      </p:grpSpPr>
      <p:sp>
        <p:nvSpPr>
          <p:cNvPr id="183297" name="Rectangle 1"/>
          <p:cNvSpPr>
            <a:spLocks noGrp="1" noChangeArrowheads="1"/>
          </p:cNvSpPr>
          <p:nvPr>
            <p:ph type="title"/>
          </p:nvPr>
        </p:nvSpPr>
        <p:spPr bwMode="auto">
          <a:xfrm>
            <a:off x="301625" y="106364"/>
            <a:ext cx="8510588" cy="1570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Arial" charset="0"/>
              </a:rPr>
              <a:t>Click to edit Master title style</a:t>
            </a:r>
          </a:p>
        </p:txBody>
      </p:sp>
      <p:sp>
        <p:nvSpPr>
          <p:cNvPr id="183298" name="Rectangle 2"/>
          <p:cNvSpPr>
            <a:spLocks noGrp="1" noChangeArrowheads="1"/>
          </p:cNvSpPr>
          <p:nvPr>
            <p:ph type="body" idx="1"/>
          </p:nvPr>
        </p:nvSpPr>
        <p:spPr bwMode="auto">
          <a:xfrm>
            <a:off x="301625" y="1676400"/>
            <a:ext cx="8540750" cy="5181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183299" name="Text Box 3"/>
          <p:cNvSpPr txBox="1">
            <a:spLocks noGrp="1" noChangeArrowheads="1"/>
          </p:cNvSpPr>
          <p:nvPr>
            <p:ph type="sldNum" sz="quarter" idx="4"/>
          </p:nvPr>
        </p:nvSpPr>
        <p:spPr bwMode="auto">
          <a:xfrm>
            <a:off x="8551867" y="6442075"/>
            <a:ext cx="287337" cy="279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b" anchorCtr="0" compatLnSpc="1">
            <a:prstTxWarp prst="textNoShape">
              <a:avLst/>
            </a:prstTxWarp>
          </a:bodyPr>
          <a:lstStyle>
            <a:lvl1pPr algn="r">
              <a:defRPr sz="1400" b="1">
                <a:solidFill>
                  <a:schemeClr val="tx1"/>
                </a:solidFill>
                <a:effectLst>
                  <a:outerShdw blurRad="38100" dist="38100" dir="2700000" algn="tl">
                    <a:srgbClr val="000000"/>
                  </a:outerShdw>
                </a:effectLst>
                <a:latin typeface="+mn-lt"/>
                <a:ea typeface="ＭＳ Ｐゴシック" charset="0"/>
                <a:cs typeface="Arial" charset="0"/>
                <a:sym typeface="Arial"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4097A086-8A66-514B-B39B-4F6468E7038B}"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5810" r:id="rId1"/>
    <p:sldLayoutId id="2147485811" r:id="rId2"/>
    <p:sldLayoutId id="2147485812" r:id="rId3"/>
    <p:sldLayoutId id="2147485813" r:id="rId4"/>
    <p:sldLayoutId id="2147485814" r:id="rId5"/>
    <p:sldLayoutId id="2147485815" r:id="rId6"/>
    <p:sldLayoutId id="2147485816" r:id="rId7"/>
    <p:sldLayoutId id="2147485817" r:id="rId8"/>
    <p:sldLayoutId id="2147485818" r:id="rId9"/>
    <p:sldLayoutId id="2147485819" r:id="rId10"/>
    <p:sldLayoutId id="2147485820" r:id="rId11"/>
  </p:sldLayoutIdLst>
  <p:transition/>
  <p:hf hdr="0" ftr="0" dt="0"/>
  <p:txStyles>
    <p:titleStyle>
      <a:lvl1pPr algn="ctr" rtl="0" fontAlgn="base">
        <a:spcBef>
          <a:spcPct val="0"/>
        </a:spcBef>
        <a:spcAft>
          <a:spcPct val="0"/>
        </a:spcAft>
        <a:defRPr sz="4400">
          <a:solidFill>
            <a:srgbClr val="B7E7FF"/>
          </a:solidFill>
          <a:effectLst>
            <a:outerShdw blurRad="38100" dist="38100" dir="2700000" algn="tl">
              <a:srgbClr val="000000"/>
            </a:outerShdw>
          </a:effectLst>
          <a:latin typeface="+mj-lt"/>
          <a:ea typeface="+mj-ea"/>
          <a:cs typeface="+mj-cs"/>
          <a:sym typeface="Arial" charset="0"/>
        </a:defRPr>
      </a:lvl1pPr>
      <a:lvl2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2pPr>
      <a:lvl3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3pPr>
      <a:lvl4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4pPr>
      <a:lvl5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5pPr>
      <a:lvl6pPr marL="4572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6pPr>
      <a:lvl7pPr marL="9144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7pPr>
      <a:lvl8pPr marL="13716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8pPr>
      <a:lvl9pPr marL="18288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9pPr>
    </p:titleStyle>
    <p:bodyStyle>
      <a:lvl1pPr marL="342900" indent="-342900" algn="l" rtl="0" fontAlgn="base">
        <a:spcBef>
          <a:spcPts val="800"/>
        </a:spcBef>
        <a:spcAft>
          <a:spcPct val="0"/>
        </a:spcAft>
        <a:buClr>
          <a:srgbClr val="FFCC00"/>
        </a:buClr>
        <a:buSzPct val="100000"/>
        <a:buFont typeface="Wingdings" charset="0"/>
        <a:buChar char="§"/>
        <a:defRPr sz="3200">
          <a:solidFill>
            <a:schemeClr val="tx1"/>
          </a:solidFill>
          <a:effectLst>
            <a:outerShdw blurRad="38100" dist="38100" dir="2700000" algn="tl">
              <a:srgbClr val="000000"/>
            </a:outerShdw>
          </a:effectLst>
          <a:latin typeface="+mn-lt"/>
          <a:ea typeface="+mn-ea"/>
          <a:cs typeface="+mn-cs"/>
          <a:sym typeface="Arial" charset="0"/>
        </a:defRPr>
      </a:lvl1pPr>
      <a:lvl2pPr marL="704850" indent="-285750" algn="l" rtl="0" fontAlgn="base">
        <a:spcBef>
          <a:spcPts val="700"/>
        </a:spcBef>
        <a:spcAft>
          <a:spcPct val="0"/>
        </a:spcAft>
        <a:buClr>
          <a:srgbClr val="FFFFFF"/>
        </a:buClr>
        <a:buSzPct val="100000"/>
        <a:buFont typeface="Arial" charset="0"/>
        <a:buChar char="–"/>
        <a:defRPr sz="2800">
          <a:solidFill>
            <a:schemeClr val="tx1"/>
          </a:solidFill>
          <a:effectLst>
            <a:outerShdw blurRad="38100" dist="38100" dir="2700000" algn="tl">
              <a:srgbClr val="000000"/>
            </a:outerShdw>
          </a:effectLst>
          <a:latin typeface="+mn-lt"/>
          <a:ea typeface="+mn-ea"/>
          <a:cs typeface="+mn-cs"/>
          <a:sym typeface="Arial" charset="0"/>
        </a:defRPr>
      </a:lvl2pPr>
      <a:lvl3pPr marL="1104900" indent="-228600" algn="l" rtl="0" fontAlgn="base">
        <a:spcBef>
          <a:spcPts val="600"/>
        </a:spcBef>
        <a:spcAft>
          <a:spcPct val="0"/>
        </a:spcAft>
        <a:buClr>
          <a:srgbClr val="FFCC00"/>
        </a:buClr>
        <a:buSzPct val="100000"/>
        <a:buFont typeface="Wingdings" charset="0"/>
        <a:buChar char="§"/>
        <a:defRPr sz="2400">
          <a:solidFill>
            <a:schemeClr val="tx1"/>
          </a:solidFill>
          <a:effectLst>
            <a:outerShdw blurRad="38100" dist="38100" dir="2700000" algn="tl">
              <a:srgbClr val="000000"/>
            </a:outerShdw>
          </a:effectLst>
          <a:latin typeface="+mn-lt"/>
          <a:ea typeface="+mn-ea"/>
          <a:cs typeface="+mn-cs"/>
          <a:sym typeface="Arial" charset="0"/>
        </a:defRPr>
      </a:lvl3pPr>
      <a:lvl4pPr marL="1562100" indent="-228600" algn="l" rtl="0" fontAlgn="base">
        <a:spcBef>
          <a:spcPts val="500"/>
        </a:spcBef>
        <a:spcAft>
          <a:spcPct val="0"/>
        </a:spcAft>
        <a:buClr>
          <a:srgbClr val="FFFFFF"/>
        </a:buClr>
        <a:buSzPct val="100000"/>
        <a:buFont typeface="Arial" charset="0"/>
        <a:buChar char="–"/>
        <a:defRPr sz="2000">
          <a:solidFill>
            <a:schemeClr val="tx1"/>
          </a:solidFill>
          <a:effectLst>
            <a:outerShdw blurRad="38100" dist="38100" dir="2700000" algn="tl">
              <a:srgbClr val="000000"/>
            </a:outerShdw>
          </a:effectLst>
          <a:latin typeface="+mn-lt"/>
          <a:ea typeface="+mn-ea"/>
          <a:cs typeface="+mn-cs"/>
          <a:sym typeface="Arial" charset="0"/>
        </a:defRPr>
      </a:lvl4pPr>
      <a:lvl5pPr marL="20193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5pPr>
      <a:lvl6pPr marL="24765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6pPr>
      <a:lvl7pPr marL="29337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7pPr>
      <a:lvl8pPr marL="33909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8pPr>
      <a:lvl9pPr marL="38481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65"/>
        </a:solidFill>
        <a:effectLst/>
      </p:bgPr>
    </p:bg>
    <p:spTree>
      <p:nvGrpSpPr>
        <p:cNvPr id="1" name=""/>
        <p:cNvGrpSpPr/>
        <p:nvPr/>
      </p:nvGrpSpPr>
      <p:grpSpPr>
        <a:xfrm>
          <a:off x="0" y="0"/>
          <a:ext cx="0" cy="0"/>
          <a:chOff x="0" y="0"/>
          <a:chExt cx="0" cy="0"/>
        </a:xfrm>
      </p:grpSpPr>
      <p:sp>
        <p:nvSpPr>
          <p:cNvPr id="115713" name="Rectangle 1"/>
          <p:cNvSpPr>
            <a:spLocks noGrp="1" noChangeArrowheads="1"/>
          </p:cNvSpPr>
          <p:nvPr>
            <p:ph type="title"/>
          </p:nvPr>
        </p:nvSpPr>
        <p:spPr bwMode="auto">
          <a:xfrm>
            <a:off x="301625" y="106364"/>
            <a:ext cx="8510588" cy="1570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Arial" charset="0"/>
              </a:rPr>
              <a:t>Click to edit Master title style</a:t>
            </a:r>
          </a:p>
        </p:txBody>
      </p:sp>
      <p:sp>
        <p:nvSpPr>
          <p:cNvPr id="115714" name="Rectangle 2"/>
          <p:cNvSpPr>
            <a:spLocks noGrp="1" noChangeArrowheads="1"/>
          </p:cNvSpPr>
          <p:nvPr>
            <p:ph type="body" idx="1"/>
          </p:nvPr>
        </p:nvSpPr>
        <p:spPr bwMode="auto">
          <a:xfrm>
            <a:off x="301629" y="1676400"/>
            <a:ext cx="4194175" cy="5181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115715" name="Text Box 3"/>
          <p:cNvSpPr txBox="1">
            <a:spLocks noGrp="1" noChangeArrowheads="1"/>
          </p:cNvSpPr>
          <p:nvPr>
            <p:ph type="sldNum" sz="quarter" idx="4"/>
          </p:nvPr>
        </p:nvSpPr>
        <p:spPr bwMode="auto">
          <a:xfrm>
            <a:off x="8551867" y="6442075"/>
            <a:ext cx="287337" cy="279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b" anchorCtr="0" compatLnSpc="1">
            <a:prstTxWarp prst="textNoShape">
              <a:avLst/>
            </a:prstTxWarp>
          </a:bodyPr>
          <a:lstStyle>
            <a:lvl1pPr algn="r">
              <a:defRPr sz="1400" b="1">
                <a:solidFill>
                  <a:schemeClr val="tx1"/>
                </a:solidFill>
                <a:effectLst>
                  <a:outerShdw blurRad="38100" dist="38100" dir="2700000" algn="tl">
                    <a:srgbClr val="000000"/>
                  </a:outerShdw>
                </a:effectLst>
                <a:latin typeface="+mn-lt"/>
                <a:ea typeface="ＭＳ Ｐゴシック" charset="0"/>
                <a:cs typeface="Arial" charset="0"/>
                <a:sym typeface="Arial"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85886A65-85EF-0A4B-88B7-20AC02E308B8}"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5084" r:id="rId1"/>
    <p:sldLayoutId id="2147485085" r:id="rId2"/>
    <p:sldLayoutId id="2147485086" r:id="rId3"/>
    <p:sldLayoutId id="2147485087" r:id="rId4"/>
    <p:sldLayoutId id="2147485088" r:id="rId5"/>
    <p:sldLayoutId id="2147485089" r:id="rId6"/>
    <p:sldLayoutId id="2147485090" r:id="rId7"/>
    <p:sldLayoutId id="2147485091" r:id="rId8"/>
    <p:sldLayoutId id="2147485092" r:id="rId9"/>
    <p:sldLayoutId id="2147485093" r:id="rId10"/>
    <p:sldLayoutId id="2147485094" r:id="rId11"/>
  </p:sldLayoutIdLst>
  <p:transition/>
  <p:hf hdr="0" ftr="0" dt="0"/>
  <p:txStyles>
    <p:titleStyle>
      <a:lvl1pPr algn="ctr" rtl="0" fontAlgn="base">
        <a:spcBef>
          <a:spcPct val="0"/>
        </a:spcBef>
        <a:spcAft>
          <a:spcPct val="0"/>
        </a:spcAft>
        <a:defRPr sz="4400">
          <a:solidFill>
            <a:srgbClr val="B7E7FF"/>
          </a:solidFill>
          <a:effectLst>
            <a:outerShdw blurRad="38100" dist="38100" dir="2700000" algn="tl">
              <a:srgbClr val="000000"/>
            </a:outerShdw>
          </a:effectLst>
          <a:latin typeface="+mj-lt"/>
          <a:ea typeface="+mj-ea"/>
          <a:cs typeface="+mj-cs"/>
          <a:sym typeface="Arial" charset="0"/>
        </a:defRPr>
      </a:lvl1pPr>
      <a:lvl2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2pPr>
      <a:lvl3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3pPr>
      <a:lvl4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4pPr>
      <a:lvl5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5pPr>
      <a:lvl6pPr marL="4572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6pPr>
      <a:lvl7pPr marL="9144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7pPr>
      <a:lvl8pPr marL="13716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8pPr>
      <a:lvl9pPr marL="18288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9pPr>
    </p:titleStyle>
    <p:bodyStyle>
      <a:lvl1pPr marL="342900" indent="-342900" algn="l" rtl="0" fontAlgn="base">
        <a:spcBef>
          <a:spcPts val="800"/>
        </a:spcBef>
        <a:spcAft>
          <a:spcPct val="0"/>
        </a:spcAft>
        <a:buClr>
          <a:srgbClr val="FFCC00"/>
        </a:buClr>
        <a:buSzPct val="100000"/>
        <a:buFont typeface="Wingdings" charset="0"/>
        <a:buChar char="§"/>
        <a:defRPr sz="3200">
          <a:solidFill>
            <a:schemeClr val="tx1"/>
          </a:solidFill>
          <a:effectLst>
            <a:outerShdw blurRad="38100" dist="38100" dir="2700000" algn="tl">
              <a:srgbClr val="000000"/>
            </a:outerShdw>
          </a:effectLst>
          <a:latin typeface="+mn-lt"/>
          <a:ea typeface="+mn-ea"/>
          <a:cs typeface="+mn-cs"/>
          <a:sym typeface="Arial" charset="0"/>
        </a:defRPr>
      </a:lvl1pPr>
      <a:lvl2pPr marL="704850" indent="-285750" algn="l" rtl="0" fontAlgn="base">
        <a:spcBef>
          <a:spcPts val="700"/>
        </a:spcBef>
        <a:spcAft>
          <a:spcPct val="0"/>
        </a:spcAft>
        <a:buClr>
          <a:srgbClr val="FFFFFF"/>
        </a:buClr>
        <a:buSzPct val="100000"/>
        <a:buFont typeface="Arial" charset="0"/>
        <a:buChar char="–"/>
        <a:defRPr sz="2800">
          <a:solidFill>
            <a:schemeClr val="tx1"/>
          </a:solidFill>
          <a:effectLst>
            <a:outerShdw blurRad="38100" dist="38100" dir="2700000" algn="tl">
              <a:srgbClr val="000000"/>
            </a:outerShdw>
          </a:effectLst>
          <a:latin typeface="+mn-lt"/>
          <a:ea typeface="+mn-ea"/>
          <a:cs typeface="+mn-cs"/>
          <a:sym typeface="Arial" charset="0"/>
        </a:defRPr>
      </a:lvl2pPr>
      <a:lvl3pPr marL="1104900" indent="-228600" algn="l" rtl="0" fontAlgn="base">
        <a:spcBef>
          <a:spcPts val="600"/>
        </a:spcBef>
        <a:spcAft>
          <a:spcPct val="0"/>
        </a:spcAft>
        <a:buClr>
          <a:srgbClr val="FFCC00"/>
        </a:buClr>
        <a:buSzPct val="100000"/>
        <a:buFont typeface="Wingdings" charset="0"/>
        <a:buChar char="§"/>
        <a:defRPr sz="2400">
          <a:solidFill>
            <a:schemeClr val="tx1"/>
          </a:solidFill>
          <a:effectLst>
            <a:outerShdw blurRad="38100" dist="38100" dir="2700000" algn="tl">
              <a:srgbClr val="000000"/>
            </a:outerShdw>
          </a:effectLst>
          <a:latin typeface="+mn-lt"/>
          <a:ea typeface="+mn-ea"/>
          <a:cs typeface="+mn-cs"/>
          <a:sym typeface="Arial" charset="0"/>
        </a:defRPr>
      </a:lvl3pPr>
      <a:lvl4pPr marL="1562100" indent="-228600" algn="l" rtl="0" fontAlgn="base">
        <a:spcBef>
          <a:spcPts val="500"/>
        </a:spcBef>
        <a:spcAft>
          <a:spcPct val="0"/>
        </a:spcAft>
        <a:buClr>
          <a:srgbClr val="FFFFFF"/>
        </a:buClr>
        <a:buSzPct val="100000"/>
        <a:buFont typeface="Arial" charset="0"/>
        <a:buChar char="–"/>
        <a:defRPr sz="2000">
          <a:solidFill>
            <a:schemeClr val="tx1"/>
          </a:solidFill>
          <a:effectLst>
            <a:outerShdw blurRad="38100" dist="38100" dir="2700000" algn="tl">
              <a:srgbClr val="000000"/>
            </a:outerShdw>
          </a:effectLst>
          <a:latin typeface="+mn-lt"/>
          <a:ea typeface="+mn-ea"/>
          <a:cs typeface="+mn-cs"/>
          <a:sym typeface="Arial" charset="0"/>
        </a:defRPr>
      </a:lvl4pPr>
      <a:lvl5pPr marL="20193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5pPr>
      <a:lvl6pPr marL="24765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6pPr>
      <a:lvl7pPr marL="29337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7pPr>
      <a:lvl8pPr marL="33909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8pPr>
      <a:lvl9pPr marL="38481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rgbClr val="000065"/>
        </a:solidFill>
        <a:effectLst/>
      </p:bgPr>
    </p:bg>
    <p:spTree>
      <p:nvGrpSpPr>
        <p:cNvPr id="1" name=""/>
        <p:cNvGrpSpPr/>
        <p:nvPr/>
      </p:nvGrpSpPr>
      <p:grpSpPr>
        <a:xfrm>
          <a:off x="0" y="0"/>
          <a:ext cx="0" cy="0"/>
          <a:chOff x="0" y="0"/>
          <a:chExt cx="0" cy="0"/>
        </a:xfrm>
      </p:grpSpPr>
      <p:sp>
        <p:nvSpPr>
          <p:cNvPr id="184321" name="Rectangle 1"/>
          <p:cNvSpPr>
            <a:spLocks noGrp="1" noChangeArrowheads="1"/>
          </p:cNvSpPr>
          <p:nvPr>
            <p:ph type="title"/>
          </p:nvPr>
        </p:nvSpPr>
        <p:spPr bwMode="auto">
          <a:xfrm>
            <a:off x="685800" y="1676400"/>
            <a:ext cx="7772400" cy="2209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Arial" charset="0"/>
              </a:rPr>
              <a:t>Click to edit Master title style</a:t>
            </a:r>
          </a:p>
        </p:txBody>
      </p:sp>
      <p:sp>
        <p:nvSpPr>
          <p:cNvPr id="184322" name="Rectangle 2"/>
          <p:cNvSpPr>
            <a:spLocks noGrp="1" noChangeArrowheads="1"/>
          </p:cNvSpPr>
          <p:nvPr>
            <p:ph type="body" idx="1"/>
          </p:nvPr>
        </p:nvSpPr>
        <p:spPr bwMode="auto">
          <a:xfrm>
            <a:off x="1371600" y="3886200"/>
            <a:ext cx="6400800" cy="2971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184323" name="Text Box 3"/>
          <p:cNvSpPr txBox="1">
            <a:spLocks noGrp="1" noChangeArrowheads="1"/>
          </p:cNvSpPr>
          <p:nvPr>
            <p:ph type="sldNum" sz="quarter" idx="4"/>
          </p:nvPr>
        </p:nvSpPr>
        <p:spPr bwMode="auto">
          <a:xfrm>
            <a:off x="8551867" y="6442075"/>
            <a:ext cx="287337" cy="279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b" anchorCtr="0" compatLnSpc="1">
            <a:prstTxWarp prst="textNoShape">
              <a:avLst/>
            </a:prstTxWarp>
          </a:bodyPr>
          <a:lstStyle>
            <a:lvl1pPr algn="r">
              <a:defRPr sz="1400">
                <a:solidFill>
                  <a:schemeClr val="tx1"/>
                </a:solidFill>
                <a:effectLst>
                  <a:outerShdw blurRad="38100" dist="38100" dir="2700000" algn="tl">
                    <a:srgbClr val="000000"/>
                  </a:outerShdw>
                </a:effectLst>
                <a:latin typeface="+mn-lt"/>
                <a:ea typeface="ＭＳ Ｐゴシック" charset="0"/>
                <a:cs typeface="Arial" charset="0"/>
                <a:sym typeface="Arial"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1E295139-64A8-E245-89A2-3BF4F59FCFA6}"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5821" r:id="rId1"/>
    <p:sldLayoutId id="2147485822" r:id="rId2"/>
    <p:sldLayoutId id="2147485823" r:id="rId3"/>
    <p:sldLayoutId id="2147485824" r:id="rId4"/>
    <p:sldLayoutId id="2147485825" r:id="rId5"/>
    <p:sldLayoutId id="2147485826" r:id="rId6"/>
    <p:sldLayoutId id="2147485827" r:id="rId7"/>
    <p:sldLayoutId id="2147485828" r:id="rId8"/>
    <p:sldLayoutId id="2147485829" r:id="rId9"/>
    <p:sldLayoutId id="2147485830" r:id="rId10"/>
    <p:sldLayoutId id="2147485831" r:id="rId11"/>
  </p:sldLayoutIdLst>
  <p:transition/>
  <p:hf hdr="0" ftr="0" dt="0"/>
  <p:txStyles>
    <p:titleStyle>
      <a:lvl1pPr algn="ctr" rtl="0" fontAlgn="base">
        <a:spcBef>
          <a:spcPct val="0"/>
        </a:spcBef>
        <a:spcAft>
          <a:spcPct val="0"/>
        </a:spcAft>
        <a:defRPr sz="4400">
          <a:solidFill>
            <a:srgbClr val="B7E7FF"/>
          </a:solidFill>
          <a:effectLst>
            <a:outerShdw blurRad="38100" dist="38100" dir="2700000" algn="tl">
              <a:srgbClr val="000000"/>
            </a:outerShdw>
          </a:effectLst>
          <a:latin typeface="+mj-lt"/>
          <a:ea typeface="+mj-ea"/>
          <a:cs typeface="+mj-cs"/>
          <a:sym typeface="Arial" charset="0"/>
        </a:defRPr>
      </a:lvl1pPr>
      <a:lvl2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2pPr>
      <a:lvl3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3pPr>
      <a:lvl4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4pPr>
      <a:lvl5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5pPr>
      <a:lvl6pPr marL="4572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6pPr>
      <a:lvl7pPr marL="9144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7pPr>
      <a:lvl8pPr marL="13716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8pPr>
      <a:lvl9pPr marL="18288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9pPr>
    </p:titleStyle>
    <p:bodyStyle>
      <a:lvl1pPr algn="ctr" rtl="0" fontAlgn="base">
        <a:spcBef>
          <a:spcPts val="800"/>
        </a:spcBef>
        <a:spcAft>
          <a:spcPct val="0"/>
        </a:spcAft>
        <a:defRPr sz="3200">
          <a:solidFill>
            <a:schemeClr val="tx1"/>
          </a:solidFill>
          <a:effectLst>
            <a:outerShdw blurRad="38100" dist="38100" dir="2700000" algn="tl">
              <a:srgbClr val="000000"/>
            </a:outerShdw>
          </a:effectLst>
          <a:latin typeface="+mn-lt"/>
          <a:ea typeface="+mn-ea"/>
          <a:cs typeface="+mn-cs"/>
          <a:sym typeface="Arial" charset="0"/>
        </a:defRPr>
      </a:lvl1pPr>
      <a:lvl2pPr marL="704850" indent="-285750" algn="l" rtl="0" fontAlgn="base">
        <a:spcBef>
          <a:spcPts val="700"/>
        </a:spcBef>
        <a:spcAft>
          <a:spcPct val="0"/>
        </a:spcAft>
        <a:buClr>
          <a:srgbClr val="FFFFFF"/>
        </a:buClr>
        <a:buSzPct val="100000"/>
        <a:buFont typeface="Arial" charset="0"/>
        <a:buChar char="–"/>
        <a:defRPr sz="2800">
          <a:solidFill>
            <a:schemeClr val="tx1"/>
          </a:solidFill>
          <a:effectLst>
            <a:outerShdw blurRad="38100" dist="38100" dir="2700000" algn="tl">
              <a:srgbClr val="000000"/>
            </a:outerShdw>
          </a:effectLst>
          <a:latin typeface="+mn-lt"/>
          <a:ea typeface="+mn-ea"/>
          <a:cs typeface="+mn-cs"/>
          <a:sym typeface="Arial" charset="0"/>
        </a:defRPr>
      </a:lvl2pPr>
      <a:lvl3pPr marL="1104900" indent="-228600" algn="l" rtl="0" fontAlgn="base">
        <a:spcBef>
          <a:spcPts val="600"/>
        </a:spcBef>
        <a:spcAft>
          <a:spcPct val="0"/>
        </a:spcAft>
        <a:buClr>
          <a:srgbClr val="FFCC00"/>
        </a:buClr>
        <a:buSzPct val="100000"/>
        <a:buFont typeface="Wingdings" charset="0"/>
        <a:buChar char="§"/>
        <a:defRPr sz="2400">
          <a:solidFill>
            <a:schemeClr val="tx1"/>
          </a:solidFill>
          <a:effectLst>
            <a:outerShdw blurRad="38100" dist="38100" dir="2700000" algn="tl">
              <a:srgbClr val="000000"/>
            </a:outerShdw>
          </a:effectLst>
          <a:latin typeface="+mn-lt"/>
          <a:ea typeface="+mn-ea"/>
          <a:cs typeface="+mn-cs"/>
          <a:sym typeface="Arial" charset="0"/>
        </a:defRPr>
      </a:lvl3pPr>
      <a:lvl4pPr marL="1562100" indent="-228600" algn="l" rtl="0" fontAlgn="base">
        <a:spcBef>
          <a:spcPts val="500"/>
        </a:spcBef>
        <a:spcAft>
          <a:spcPct val="0"/>
        </a:spcAft>
        <a:buClr>
          <a:srgbClr val="FFFFFF"/>
        </a:buClr>
        <a:buSzPct val="100000"/>
        <a:buFont typeface="Arial" charset="0"/>
        <a:buChar char="–"/>
        <a:defRPr sz="2000">
          <a:solidFill>
            <a:schemeClr val="tx1"/>
          </a:solidFill>
          <a:effectLst>
            <a:outerShdw blurRad="38100" dist="38100" dir="2700000" algn="tl">
              <a:srgbClr val="000000"/>
            </a:outerShdw>
          </a:effectLst>
          <a:latin typeface="+mn-lt"/>
          <a:ea typeface="+mn-ea"/>
          <a:cs typeface="+mn-cs"/>
          <a:sym typeface="Arial" charset="0"/>
        </a:defRPr>
      </a:lvl4pPr>
      <a:lvl5pPr marL="20193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5pPr>
      <a:lvl6pPr marL="24765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6pPr>
      <a:lvl7pPr marL="29337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7pPr>
      <a:lvl8pPr marL="33909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8pPr>
      <a:lvl9pPr marL="38481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345" name="Rectangle 1"/>
          <p:cNvSpPr>
            <a:spLocks noGrp="1" noChangeArrowheads="1"/>
          </p:cNvSpPr>
          <p:nvPr>
            <p:ph type="title"/>
          </p:nvPr>
        </p:nvSpPr>
        <p:spPr bwMode="auto">
          <a:xfrm>
            <a:off x="381000" y="0"/>
            <a:ext cx="8458200" cy="1981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Arial" charset="0"/>
              </a:rPr>
              <a:t>Click to edit Master title style</a:t>
            </a:r>
          </a:p>
        </p:txBody>
      </p:sp>
      <p:sp>
        <p:nvSpPr>
          <p:cNvPr id="185346" name="Rectangle 2"/>
          <p:cNvSpPr>
            <a:spLocks noGrp="1" noChangeArrowheads="1"/>
          </p:cNvSpPr>
          <p:nvPr>
            <p:ph type="body" idx="1"/>
          </p:nvPr>
        </p:nvSpPr>
        <p:spPr bwMode="auto">
          <a:xfrm>
            <a:off x="685800" y="1981200"/>
            <a:ext cx="7772400" cy="4876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185347" name="Text Box 3"/>
          <p:cNvSpPr txBox="1">
            <a:spLocks noGrp="1" noChangeArrowheads="1"/>
          </p:cNvSpPr>
          <p:nvPr>
            <p:ph type="sldNum" sz="quarter" idx="4"/>
          </p:nvPr>
        </p:nvSpPr>
        <p:spPr bwMode="auto">
          <a:xfrm>
            <a:off x="8191500" y="6388102"/>
            <a:ext cx="266700" cy="317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r">
              <a:defRPr sz="1400">
                <a:solidFill>
                  <a:schemeClr val="tx1"/>
                </a:solidFill>
                <a:latin typeface="Times" charset="0"/>
                <a:ea typeface="ＭＳ Ｐゴシック" charset="0"/>
                <a:cs typeface="Times" charset="0"/>
                <a:sym typeface="Times"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412C40AC-D40A-CC49-9653-666B50662B9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5832" r:id="rId1"/>
    <p:sldLayoutId id="2147485833" r:id="rId2"/>
    <p:sldLayoutId id="2147485834" r:id="rId3"/>
    <p:sldLayoutId id="2147485835" r:id="rId4"/>
    <p:sldLayoutId id="2147485836" r:id="rId5"/>
    <p:sldLayoutId id="2147485837" r:id="rId6"/>
    <p:sldLayoutId id="2147485838" r:id="rId7"/>
    <p:sldLayoutId id="2147485839" r:id="rId8"/>
    <p:sldLayoutId id="2147485840" r:id="rId9"/>
    <p:sldLayoutId id="2147485841" r:id="rId10"/>
    <p:sldLayoutId id="2147485842" r:id="rId11"/>
  </p:sldLayoutIdLst>
  <p:transition/>
  <p:hf hdr="0" ftr="0" dt="0"/>
  <p:txStyles>
    <p:titleStyle>
      <a:lvl1pPr algn="ctr" rtl="0" fontAlgn="base">
        <a:spcBef>
          <a:spcPct val="0"/>
        </a:spcBef>
        <a:spcAft>
          <a:spcPct val="0"/>
        </a:spcAft>
        <a:defRPr sz="5400" b="1">
          <a:solidFill>
            <a:srgbClr val="3333CC"/>
          </a:solidFill>
          <a:latin typeface="+mj-lt"/>
          <a:ea typeface="+mj-ea"/>
          <a:cs typeface="+mj-cs"/>
          <a:sym typeface="Arial" charset="0"/>
        </a:defRPr>
      </a:lvl1pPr>
      <a:lvl2pPr algn="ctr" rtl="0" fontAlgn="base">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2pPr>
      <a:lvl3pPr algn="ctr" rtl="0" fontAlgn="base">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3pPr>
      <a:lvl4pPr algn="ctr" rtl="0" fontAlgn="base">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4pPr>
      <a:lvl5pPr algn="ctr" rtl="0" fontAlgn="base">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5pPr>
      <a:lvl6pPr marL="457200" algn="ctr" rtl="0" fontAlgn="base">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9pPr>
    </p:titleStyle>
    <p:bodyStyle>
      <a:lvl1pPr marL="342900" indent="-342900" algn="l" rtl="0" fontAlgn="base">
        <a:spcBef>
          <a:spcPts val="800"/>
        </a:spcBef>
        <a:spcAft>
          <a:spcPct val="0"/>
        </a:spcAft>
        <a:buClr>
          <a:srgbClr val="3333CC"/>
        </a:buClr>
        <a:buSzPct val="100000"/>
        <a:buFont typeface="Arial" charset="0"/>
        <a:buChar char="•"/>
        <a:defRPr sz="3200" b="1">
          <a:solidFill>
            <a:schemeClr val="tx1"/>
          </a:solidFill>
          <a:latin typeface="+mn-lt"/>
          <a:ea typeface="+mn-ea"/>
          <a:cs typeface="+mn-cs"/>
          <a:sym typeface="Arial" charset="0"/>
        </a:defRPr>
      </a:lvl1pPr>
      <a:lvl2pPr marL="704850" indent="-285750" algn="l" rtl="0" fontAlgn="base">
        <a:spcBef>
          <a:spcPts val="700"/>
        </a:spcBef>
        <a:spcAft>
          <a:spcPct val="0"/>
        </a:spcAft>
        <a:buClr>
          <a:srgbClr val="3333CC"/>
        </a:buClr>
        <a:buSzPct val="100000"/>
        <a:buFont typeface="Times New Roman" charset="0"/>
        <a:buChar char="–"/>
        <a:defRPr sz="2800" b="1">
          <a:solidFill>
            <a:schemeClr val="tx1"/>
          </a:solidFill>
          <a:latin typeface="+mn-lt"/>
          <a:ea typeface="+mn-ea"/>
          <a:cs typeface="+mn-cs"/>
          <a:sym typeface="Arial" charset="0"/>
        </a:defRPr>
      </a:lvl2pPr>
      <a:lvl3pPr marL="1104900" indent="-228600" algn="l" rtl="0" fontAlgn="base">
        <a:spcBef>
          <a:spcPts val="600"/>
        </a:spcBef>
        <a:spcAft>
          <a:spcPct val="0"/>
        </a:spcAft>
        <a:buClr>
          <a:srgbClr val="3333CC"/>
        </a:buClr>
        <a:buSzPct val="100000"/>
        <a:buFont typeface="Arial" charset="0"/>
        <a:buChar char="•"/>
        <a:defRPr sz="2400" b="1">
          <a:solidFill>
            <a:schemeClr val="tx1"/>
          </a:solidFill>
          <a:latin typeface="+mn-lt"/>
          <a:ea typeface="+mn-ea"/>
          <a:cs typeface="+mn-cs"/>
          <a:sym typeface="Arial" charset="0"/>
        </a:defRPr>
      </a:lvl3pPr>
      <a:lvl4pPr marL="1562100" indent="-228600" algn="l" rtl="0" fontAlgn="base">
        <a:spcBef>
          <a:spcPts val="500"/>
        </a:spcBef>
        <a:spcAft>
          <a:spcPct val="0"/>
        </a:spcAft>
        <a:buClr>
          <a:srgbClr val="000000"/>
        </a:buClr>
        <a:buSzPct val="100000"/>
        <a:buFont typeface="Arial" charset="0"/>
        <a:buChar char="–"/>
        <a:defRPr sz="2000" b="1">
          <a:solidFill>
            <a:schemeClr val="tx1"/>
          </a:solidFill>
          <a:latin typeface="+mn-lt"/>
          <a:ea typeface="+mn-ea"/>
          <a:cs typeface="+mn-cs"/>
          <a:sym typeface="Arial" charset="0"/>
        </a:defRPr>
      </a:lvl4pPr>
      <a:lvl5pPr marL="2019300" indent="-228600" algn="l" rtl="0" fontAlgn="base">
        <a:spcBef>
          <a:spcPts val="500"/>
        </a:spcBef>
        <a:spcAft>
          <a:spcPct val="0"/>
        </a:spcAft>
        <a:buClr>
          <a:srgbClr val="000000"/>
        </a:buClr>
        <a:buSzPct val="100000"/>
        <a:buFont typeface="Arial" charset="0"/>
        <a:buChar char="»"/>
        <a:defRPr sz="2000" b="1">
          <a:solidFill>
            <a:schemeClr val="tx1"/>
          </a:solidFill>
          <a:latin typeface="+mn-lt"/>
          <a:ea typeface="+mn-ea"/>
          <a:cs typeface="+mn-cs"/>
          <a:sym typeface="Arial" charset="0"/>
        </a:defRPr>
      </a:lvl5pPr>
      <a:lvl6pPr marL="2476500" indent="-228600" algn="l" rtl="0" fontAlgn="base">
        <a:spcBef>
          <a:spcPts val="500"/>
        </a:spcBef>
        <a:spcAft>
          <a:spcPct val="0"/>
        </a:spcAft>
        <a:buClr>
          <a:srgbClr val="000000"/>
        </a:buClr>
        <a:buSzPct val="100000"/>
        <a:buFont typeface="Arial" charset="0"/>
        <a:buChar char="»"/>
        <a:defRPr sz="2000" b="1">
          <a:solidFill>
            <a:schemeClr val="tx1"/>
          </a:solidFill>
          <a:latin typeface="+mn-lt"/>
          <a:ea typeface="+mn-ea"/>
          <a:cs typeface="+mn-cs"/>
          <a:sym typeface="Arial" charset="0"/>
        </a:defRPr>
      </a:lvl6pPr>
      <a:lvl7pPr marL="2933700" indent="-228600" algn="l" rtl="0" fontAlgn="base">
        <a:spcBef>
          <a:spcPts val="500"/>
        </a:spcBef>
        <a:spcAft>
          <a:spcPct val="0"/>
        </a:spcAft>
        <a:buClr>
          <a:srgbClr val="000000"/>
        </a:buClr>
        <a:buSzPct val="100000"/>
        <a:buFont typeface="Arial" charset="0"/>
        <a:buChar char="»"/>
        <a:defRPr sz="2000" b="1">
          <a:solidFill>
            <a:schemeClr val="tx1"/>
          </a:solidFill>
          <a:latin typeface="+mn-lt"/>
          <a:ea typeface="+mn-ea"/>
          <a:cs typeface="+mn-cs"/>
          <a:sym typeface="Arial" charset="0"/>
        </a:defRPr>
      </a:lvl7pPr>
      <a:lvl8pPr marL="3390900" indent="-228600" algn="l" rtl="0" fontAlgn="base">
        <a:spcBef>
          <a:spcPts val="500"/>
        </a:spcBef>
        <a:spcAft>
          <a:spcPct val="0"/>
        </a:spcAft>
        <a:buClr>
          <a:srgbClr val="000000"/>
        </a:buClr>
        <a:buSzPct val="100000"/>
        <a:buFont typeface="Arial" charset="0"/>
        <a:buChar char="»"/>
        <a:defRPr sz="2000" b="1">
          <a:solidFill>
            <a:schemeClr val="tx1"/>
          </a:solidFill>
          <a:latin typeface="+mn-lt"/>
          <a:ea typeface="+mn-ea"/>
          <a:cs typeface="+mn-cs"/>
          <a:sym typeface="Arial" charset="0"/>
        </a:defRPr>
      </a:lvl8pPr>
      <a:lvl9pPr marL="3848100" indent="-228600" algn="l" rtl="0" fontAlgn="base">
        <a:spcBef>
          <a:spcPts val="500"/>
        </a:spcBef>
        <a:spcAft>
          <a:spcPct val="0"/>
        </a:spcAft>
        <a:buClr>
          <a:srgbClr val="000000"/>
        </a:buClr>
        <a:buSzPct val="100000"/>
        <a:buFont typeface="Arial" charset="0"/>
        <a:buChar char="»"/>
        <a:defRPr sz="2000" b="1">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E"/>
            </a:gs>
            <a:gs pos="100000">
              <a:srgbClr val="000065"/>
            </a:gs>
          </a:gsLst>
          <a:lin ang="5400000" scaled="1"/>
        </a:gradFill>
        <a:effectLst/>
      </p:bgPr>
    </p:bg>
    <p:spTree>
      <p:nvGrpSpPr>
        <p:cNvPr id="1" name=""/>
        <p:cNvGrpSpPr/>
        <p:nvPr/>
      </p:nvGrpSpPr>
      <p:grpSpPr>
        <a:xfrm>
          <a:off x="0" y="0"/>
          <a:ext cx="0" cy="0"/>
          <a:chOff x="0" y="0"/>
          <a:chExt cx="0" cy="0"/>
        </a:xfrm>
      </p:grpSpPr>
      <p:sp>
        <p:nvSpPr>
          <p:cNvPr id="186369" name="Text Box 1"/>
          <p:cNvSpPr txBox="1">
            <a:spLocks noGrp="1" noChangeArrowheads="1"/>
          </p:cNvSpPr>
          <p:nvPr>
            <p:ph type="sldNum" sz="quarter" idx="4"/>
          </p:nvPr>
        </p:nvSpPr>
        <p:spPr bwMode="auto">
          <a:xfrm>
            <a:off x="8191500" y="6438902"/>
            <a:ext cx="266700" cy="266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r">
              <a:defRPr sz="1400">
                <a:solidFill>
                  <a:schemeClr val="tx1"/>
                </a:solidFill>
                <a:latin typeface="Times New Roman" charset="0"/>
                <a:ea typeface="ＭＳ Ｐゴシック" charset="0"/>
                <a:cs typeface="Times New Roman" charset="0"/>
                <a:sym typeface="Times New Roman"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30297D4C-59EE-1D43-BA7D-E8A1D91627E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5843" r:id="rId1"/>
    <p:sldLayoutId id="2147485844" r:id="rId2"/>
    <p:sldLayoutId id="2147485845" r:id="rId3"/>
    <p:sldLayoutId id="2147485846" r:id="rId4"/>
    <p:sldLayoutId id="2147485847" r:id="rId5"/>
    <p:sldLayoutId id="2147485848" r:id="rId6"/>
    <p:sldLayoutId id="2147485849" r:id="rId7"/>
    <p:sldLayoutId id="2147485850" r:id="rId8"/>
    <p:sldLayoutId id="2147485851" r:id="rId9"/>
    <p:sldLayoutId id="2147485852" r:id="rId10"/>
    <p:sldLayoutId id="2147485853" r:id="rId11"/>
  </p:sldLayoutIdLst>
  <p:transition/>
  <p:hf hdr="0" ftr="0" dt="0"/>
  <p:txStyles>
    <p:titleStyle>
      <a:lvl1pPr algn="ctr" rtl="0" fontAlgn="base">
        <a:spcBef>
          <a:spcPct val="0"/>
        </a:spcBef>
        <a:spcAft>
          <a:spcPct val="0"/>
        </a:spcAft>
        <a:defRPr sz="4400">
          <a:solidFill>
            <a:srgbClr val="FFFF00"/>
          </a:solidFill>
          <a:latin typeface="+mj-lt"/>
          <a:ea typeface="+mj-ea"/>
          <a:cs typeface="+mj-cs"/>
          <a:sym typeface="Arial" charset="0"/>
        </a:defRPr>
      </a:lvl1pPr>
      <a:lvl2pPr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2pPr>
      <a:lvl3pPr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3pPr>
      <a:lvl4pPr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4pPr>
      <a:lvl5pPr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5pPr>
      <a:lvl6pPr marL="457200"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6pPr>
      <a:lvl7pPr marL="914400"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7pPr>
      <a:lvl8pPr marL="1371600"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8pPr>
      <a:lvl9pPr marL="1828800"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9pPr>
    </p:titleStyle>
    <p:bodyStyle>
      <a:lvl1pPr marL="342900" indent="-342900" algn="l" rtl="0" fontAlgn="base">
        <a:spcBef>
          <a:spcPts val="800"/>
        </a:spcBef>
        <a:spcAft>
          <a:spcPct val="0"/>
        </a:spcAft>
        <a:buClr>
          <a:srgbClr val="FFFFFF"/>
        </a:buClr>
        <a:buSzPct val="100000"/>
        <a:buFont typeface="Arial" charset="0"/>
        <a:buChar char="•"/>
        <a:defRPr sz="3200">
          <a:solidFill>
            <a:srgbClr val="FFFFFF"/>
          </a:solidFill>
          <a:latin typeface="+mn-lt"/>
          <a:ea typeface="+mn-ea"/>
          <a:cs typeface="+mn-cs"/>
          <a:sym typeface="Arial" charset="0"/>
        </a:defRPr>
      </a:lvl1pPr>
      <a:lvl2pPr marL="742950" indent="-285750" algn="l" rtl="0" fontAlgn="base">
        <a:spcBef>
          <a:spcPts val="700"/>
        </a:spcBef>
        <a:spcAft>
          <a:spcPct val="0"/>
        </a:spcAft>
        <a:buClr>
          <a:srgbClr val="FFFFFF"/>
        </a:buClr>
        <a:buSzPct val="100000"/>
        <a:buFont typeface="Arial" charset="0"/>
        <a:buChar char="–"/>
        <a:defRPr sz="2800">
          <a:solidFill>
            <a:srgbClr val="FFFFFF"/>
          </a:solidFill>
          <a:latin typeface="+mn-lt"/>
          <a:ea typeface="+mn-ea"/>
          <a:cs typeface="+mn-cs"/>
          <a:sym typeface="Arial" charset="0"/>
        </a:defRPr>
      </a:lvl2pPr>
      <a:lvl3pPr marL="1143000" indent="-228600" algn="l" rtl="0" fontAlgn="base">
        <a:spcBef>
          <a:spcPts val="600"/>
        </a:spcBef>
        <a:spcAft>
          <a:spcPct val="0"/>
        </a:spcAft>
        <a:buClr>
          <a:srgbClr val="FFFFFF"/>
        </a:buClr>
        <a:buSzPct val="100000"/>
        <a:buFont typeface="Arial" charset="0"/>
        <a:buChar char="•"/>
        <a:defRPr sz="2400">
          <a:solidFill>
            <a:srgbClr val="FFFFFF"/>
          </a:solidFill>
          <a:latin typeface="+mn-lt"/>
          <a:ea typeface="+mn-ea"/>
          <a:cs typeface="+mn-cs"/>
          <a:sym typeface="Arial" charset="0"/>
        </a:defRPr>
      </a:lvl3pPr>
      <a:lvl4pPr marL="1600200" indent="-228600" algn="l" rtl="0" fontAlgn="base">
        <a:spcBef>
          <a:spcPts val="500"/>
        </a:spcBef>
        <a:spcAft>
          <a:spcPct val="0"/>
        </a:spcAft>
        <a:buClr>
          <a:srgbClr val="FFFFFF"/>
        </a:buClr>
        <a:buSzPct val="100000"/>
        <a:buFont typeface="Arial" charset="0"/>
        <a:buChar char="–"/>
        <a:defRPr sz="2000">
          <a:solidFill>
            <a:srgbClr val="FFFFFF"/>
          </a:solidFill>
          <a:latin typeface="+mn-lt"/>
          <a:ea typeface="+mn-ea"/>
          <a:cs typeface="+mn-cs"/>
          <a:sym typeface="Arial" charset="0"/>
        </a:defRPr>
      </a:lvl4pPr>
      <a:lvl5pPr marL="2057400" indent="-228600" algn="l" rtl="0" fontAlgn="base">
        <a:spcBef>
          <a:spcPts val="500"/>
        </a:spcBef>
        <a:spcAft>
          <a:spcPct val="0"/>
        </a:spcAft>
        <a:buClr>
          <a:srgbClr val="FFFFFF"/>
        </a:buClr>
        <a:buSzPct val="100000"/>
        <a:buFont typeface="Arial" charset="0"/>
        <a:buChar char="»"/>
        <a:defRPr sz="2000">
          <a:solidFill>
            <a:srgbClr val="FFFFFF"/>
          </a:solidFill>
          <a:latin typeface="+mn-lt"/>
          <a:ea typeface="+mn-ea"/>
          <a:cs typeface="+mn-cs"/>
          <a:sym typeface="Arial" charset="0"/>
        </a:defRPr>
      </a:lvl5pPr>
      <a:lvl6pPr marL="2514600" indent="-228600" algn="l" rtl="0" fontAlgn="base">
        <a:spcBef>
          <a:spcPts val="500"/>
        </a:spcBef>
        <a:spcAft>
          <a:spcPct val="0"/>
        </a:spcAft>
        <a:buClr>
          <a:srgbClr val="FFFFFF"/>
        </a:buClr>
        <a:buSzPct val="100000"/>
        <a:buFont typeface="Arial" charset="0"/>
        <a:buChar char="»"/>
        <a:defRPr sz="2000">
          <a:solidFill>
            <a:srgbClr val="FFFFFF"/>
          </a:solidFill>
          <a:latin typeface="+mn-lt"/>
          <a:ea typeface="+mn-ea"/>
          <a:cs typeface="+mn-cs"/>
          <a:sym typeface="Arial" charset="0"/>
        </a:defRPr>
      </a:lvl6pPr>
      <a:lvl7pPr marL="2971800" indent="-228600" algn="l" rtl="0" fontAlgn="base">
        <a:spcBef>
          <a:spcPts val="500"/>
        </a:spcBef>
        <a:spcAft>
          <a:spcPct val="0"/>
        </a:spcAft>
        <a:buClr>
          <a:srgbClr val="FFFFFF"/>
        </a:buClr>
        <a:buSzPct val="100000"/>
        <a:buFont typeface="Arial" charset="0"/>
        <a:buChar char="»"/>
        <a:defRPr sz="2000">
          <a:solidFill>
            <a:srgbClr val="FFFFFF"/>
          </a:solidFill>
          <a:latin typeface="+mn-lt"/>
          <a:ea typeface="+mn-ea"/>
          <a:cs typeface="+mn-cs"/>
          <a:sym typeface="Arial" charset="0"/>
        </a:defRPr>
      </a:lvl7pPr>
      <a:lvl8pPr marL="3429000" indent="-228600" algn="l" rtl="0" fontAlgn="base">
        <a:spcBef>
          <a:spcPts val="500"/>
        </a:spcBef>
        <a:spcAft>
          <a:spcPct val="0"/>
        </a:spcAft>
        <a:buClr>
          <a:srgbClr val="FFFFFF"/>
        </a:buClr>
        <a:buSzPct val="100000"/>
        <a:buFont typeface="Arial" charset="0"/>
        <a:buChar char="»"/>
        <a:defRPr sz="2000">
          <a:solidFill>
            <a:srgbClr val="FFFFFF"/>
          </a:solidFill>
          <a:latin typeface="+mn-lt"/>
          <a:ea typeface="+mn-ea"/>
          <a:cs typeface="+mn-cs"/>
          <a:sym typeface="Arial" charset="0"/>
        </a:defRPr>
      </a:lvl8pPr>
      <a:lvl9pPr marL="3886200" indent="-228600" algn="l" rtl="0" fontAlgn="base">
        <a:spcBef>
          <a:spcPts val="500"/>
        </a:spcBef>
        <a:spcAft>
          <a:spcPct val="0"/>
        </a:spcAft>
        <a:buClr>
          <a:srgbClr val="FFFFFF"/>
        </a:buClr>
        <a:buSzPct val="100000"/>
        <a:buFont typeface="Arial" charset="0"/>
        <a:buChar char="»"/>
        <a:defRPr sz="2000">
          <a:solidFill>
            <a:srgbClr val="FFFFFF"/>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rgbClr val="000065"/>
        </a:solidFill>
        <a:effectLst/>
      </p:bgPr>
    </p:bg>
    <p:spTree>
      <p:nvGrpSpPr>
        <p:cNvPr id="1" name=""/>
        <p:cNvGrpSpPr/>
        <p:nvPr/>
      </p:nvGrpSpPr>
      <p:grpSpPr>
        <a:xfrm>
          <a:off x="0" y="0"/>
          <a:ext cx="0" cy="0"/>
          <a:chOff x="0" y="0"/>
          <a:chExt cx="0" cy="0"/>
        </a:xfrm>
      </p:grpSpPr>
      <p:sp>
        <p:nvSpPr>
          <p:cNvPr id="187393" name="Rectangle 1"/>
          <p:cNvSpPr>
            <a:spLocks noGrp="1" noChangeArrowheads="1"/>
          </p:cNvSpPr>
          <p:nvPr>
            <p:ph type="title"/>
          </p:nvPr>
        </p:nvSpPr>
        <p:spPr bwMode="auto">
          <a:xfrm>
            <a:off x="301625" y="106364"/>
            <a:ext cx="8510588" cy="1570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Arial" charset="0"/>
              </a:rPr>
              <a:t>Click to edit Master title style</a:t>
            </a:r>
          </a:p>
        </p:txBody>
      </p:sp>
      <p:sp>
        <p:nvSpPr>
          <p:cNvPr id="187394" name="Rectangle 2"/>
          <p:cNvSpPr>
            <a:spLocks noGrp="1" noChangeArrowheads="1"/>
          </p:cNvSpPr>
          <p:nvPr>
            <p:ph type="body" idx="1"/>
          </p:nvPr>
        </p:nvSpPr>
        <p:spPr bwMode="auto">
          <a:xfrm>
            <a:off x="301629" y="1676400"/>
            <a:ext cx="4194175" cy="5181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187395" name="Text Box 3"/>
          <p:cNvSpPr txBox="1">
            <a:spLocks noGrp="1" noChangeArrowheads="1"/>
          </p:cNvSpPr>
          <p:nvPr>
            <p:ph type="sldNum" sz="quarter" idx="4"/>
          </p:nvPr>
        </p:nvSpPr>
        <p:spPr bwMode="auto">
          <a:xfrm>
            <a:off x="8551867" y="6442075"/>
            <a:ext cx="287337" cy="279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b" anchorCtr="0" compatLnSpc="1">
            <a:prstTxWarp prst="textNoShape">
              <a:avLst/>
            </a:prstTxWarp>
          </a:bodyPr>
          <a:lstStyle>
            <a:lvl1pPr algn="r">
              <a:defRPr sz="1400" b="1">
                <a:solidFill>
                  <a:schemeClr val="tx1"/>
                </a:solidFill>
                <a:effectLst>
                  <a:outerShdw blurRad="38100" dist="38100" dir="2700000" algn="tl">
                    <a:srgbClr val="000000"/>
                  </a:outerShdw>
                </a:effectLst>
                <a:latin typeface="+mn-lt"/>
                <a:ea typeface="ＭＳ Ｐゴシック" charset="0"/>
                <a:cs typeface="Arial" charset="0"/>
                <a:sym typeface="Arial"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61D1C791-9D1C-D449-9E48-C266CF5E2ACA}"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5854" r:id="rId1"/>
    <p:sldLayoutId id="2147485855" r:id="rId2"/>
    <p:sldLayoutId id="2147485856" r:id="rId3"/>
    <p:sldLayoutId id="2147485857" r:id="rId4"/>
    <p:sldLayoutId id="2147485858" r:id="rId5"/>
    <p:sldLayoutId id="2147485859" r:id="rId6"/>
    <p:sldLayoutId id="2147485860" r:id="rId7"/>
    <p:sldLayoutId id="2147485861" r:id="rId8"/>
    <p:sldLayoutId id="2147485862" r:id="rId9"/>
    <p:sldLayoutId id="2147485863" r:id="rId10"/>
    <p:sldLayoutId id="2147485864" r:id="rId11"/>
  </p:sldLayoutIdLst>
  <p:transition/>
  <p:hf hdr="0" ftr="0" dt="0"/>
  <p:txStyles>
    <p:titleStyle>
      <a:lvl1pPr algn="ctr" rtl="0" fontAlgn="base">
        <a:spcBef>
          <a:spcPct val="0"/>
        </a:spcBef>
        <a:spcAft>
          <a:spcPct val="0"/>
        </a:spcAft>
        <a:defRPr sz="4400">
          <a:solidFill>
            <a:srgbClr val="B7E7FF"/>
          </a:solidFill>
          <a:effectLst>
            <a:outerShdw blurRad="38100" dist="38100" dir="2700000" algn="tl">
              <a:srgbClr val="000000"/>
            </a:outerShdw>
          </a:effectLst>
          <a:latin typeface="+mj-lt"/>
          <a:ea typeface="+mj-ea"/>
          <a:cs typeface="+mj-cs"/>
          <a:sym typeface="Arial" charset="0"/>
        </a:defRPr>
      </a:lvl1pPr>
      <a:lvl2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2pPr>
      <a:lvl3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3pPr>
      <a:lvl4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4pPr>
      <a:lvl5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5pPr>
      <a:lvl6pPr marL="4572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6pPr>
      <a:lvl7pPr marL="9144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7pPr>
      <a:lvl8pPr marL="13716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8pPr>
      <a:lvl9pPr marL="18288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9pPr>
    </p:titleStyle>
    <p:bodyStyle>
      <a:lvl1pPr marL="342900" indent="-342900" algn="l" rtl="0" fontAlgn="base">
        <a:spcBef>
          <a:spcPts val="800"/>
        </a:spcBef>
        <a:spcAft>
          <a:spcPct val="0"/>
        </a:spcAft>
        <a:buClr>
          <a:srgbClr val="FFCC00"/>
        </a:buClr>
        <a:buSzPct val="100000"/>
        <a:buFont typeface="Wingdings" charset="0"/>
        <a:buChar char="§"/>
        <a:defRPr sz="3200">
          <a:solidFill>
            <a:schemeClr val="tx1"/>
          </a:solidFill>
          <a:effectLst>
            <a:outerShdw blurRad="38100" dist="38100" dir="2700000" algn="tl">
              <a:srgbClr val="000000"/>
            </a:outerShdw>
          </a:effectLst>
          <a:latin typeface="+mn-lt"/>
          <a:ea typeface="+mn-ea"/>
          <a:cs typeface="+mn-cs"/>
          <a:sym typeface="Arial" charset="0"/>
        </a:defRPr>
      </a:lvl1pPr>
      <a:lvl2pPr marL="704850" indent="-285750" algn="l" rtl="0" fontAlgn="base">
        <a:spcBef>
          <a:spcPts val="700"/>
        </a:spcBef>
        <a:spcAft>
          <a:spcPct val="0"/>
        </a:spcAft>
        <a:buClr>
          <a:srgbClr val="FFFFFF"/>
        </a:buClr>
        <a:buSzPct val="100000"/>
        <a:buFont typeface="Arial" charset="0"/>
        <a:buChar char="–"/>
        <a:defRPr sz="2800">
          <a:solidFill>
            <a:schemeClr val="tx1"/>
          </a:solidFill>
          <a:effectLst>
            <a:outerShdw blurRad="38100" dist="38100" dir="2700000" algn="tl">
              <a:srgbClr val="000000"/>
            </a:outerShdw>
          </a:effectLst>
          <a:latin typeface="+mn-lt"/>
          <a:ea typeface="+mn-ea"/>
          <a:cs typeface="+mn-cs"/>
          <a:sym typeface="Arial" charset="0"/>
        </a:defRPr>
      </a:lvl2pPr>
      <a:lvl3pPr marL="1104900" indent="-228600" algn="l" rtl="0" fontAlgn="base">
        <a:spcBef>
          <a:spcPts val="600"/>
        </a:spcBef>
        <a:spcAft>
          <a:spcPct val="0"/>
        </a:spcAft>
        <a:buClr>
          <a:srgbClr val="FFCC00"/>
        </a:buClr>
        <a:buSzPct val="100000"/>
        <a:buFont typeface="Wingdings" charset="0"/>
        <a:buChar char="§"/>
        <a:defRPr sz="2400">
          <a:solidFill>
            <a:schemeClr val="tx1"/>
          </a:solidFill>
          <a:effectLst>
            <a:outerShdw blurRad="38100" dist="38100" dir="2700000" algn="tl">
              <a:srgbClr val="000000"/>
            </a:outerShdw>
          </a:effectLst>
          <a:latin typeface="+mn-lt"/>
          <a:ea typeface="+mn-ea"/>
          <a:cs typeface="+mn-cs"/>
          <a:sym typeface="Arial" charset="0"/>
        </a:defRPr>
      </a:lvl3pPr>
      <a:lvl4pPr marL="1562100" indent="-228600" algn="l" rtl="0" fontAlgn="base">
        <a:spcBef>
          <a:spcPts val="500"/>
        </a:spcBef>
        <a:spcAft>
          <a:spcPct val="0"/>
        </a:spcAft>
        <a:buClr>
          <a:srgbClr val="FFFFFF"/>
        </a:buClr>
        <a:buSzPct val="100000"/>
        <a:buFont typeface="Arial" charset="0"/>
        <a:buChar char="–"/>
        <a:defRPr sz="2000">
          <a:solidFill>
            <a:schemeClr val="tx1"/>
          </a:solidFill>
          <a:effectLst>
            <a:outerShdw blurRad="38100" dist="38100" dir="2700000" algn="tl">
              <a:srgbClr val="000000"/>
            </a:outerShdw>
          </a:effectLst>
          <a:latin typeface="+mn-lt"/>
          <a:ea typeface="+mn-ea"/>
          <a:cs typeface="+mn-cs"/>
          <a:sym typeface="Arial" charset="0"/>
        </a:defRPr>
      </a:lvl4pPr>
      <a:lvl5pPr marL="20193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5pPr>
      <a:lvl6pPr marL="24765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6pPr>
      <a:lvl7pPr marL="29337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7pPr>
      <a:lvl8pPr marL="33909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8pPr>
      <a:lvl9pPr marL="38481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rgbClr val="000065"/>
        </a:solidFill>
        <a:effectLst/>
      </p:bgPr>
    </p:bg>
    <p:spTree>
      <p:nvGrpSpPr>
        <p:cNvPr id="1" name=""/>
        <p:cNvGrpSpPr/>
        <p:nvPr/>
      </p:nvGrpSpPr>
      <p:grpSpPr>
        <a:xfrm>
          <a:off x="0" y="0"/>
          <a:ext cx="0" cy="0"/>
          <a:chOff x="0" y="0"/>
          <a:chExt cx="0" cy="0"/>
        </a:xfrm>
      </p:grpSpPr>
      <p:sp>
        <p:nvSpPr>
          <p:cNvPr id="188417" name="Rectangle 1"/>
          <p:cNvSpPr>
            <a:spLocks noGrp="1" noChangeArrowheads="1"/>
          </p:cNvSpPr>
          <p:nvPr>
            <p:ph type="title"/>
          </p:nvPr>
        </p:nvSpPr>
        <p:spPr bwMode="auto">
          <a:xfrm>
            <a:off x="301625" y="106364"/>
            <a:ext cx="8510588" cy="1570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Arial" charset="0"/>
              </a:rPr>
              <a:t>Click to edit Master title style</a:t>
            </a:r>
          </a:p>
        </p:txBody>
      </p:sp>
      <p:sp>
        <p:nvSpPr>
          <p:cNvPr id="188418" name="Rectangle 2"/>
          <p:cNvSpPr>
            <a:spLocks noGrp="1" noChangeArrowheads="1"/>
          </p:cNvSpPr>
          <p:nvPr>
            <p:ph type="body" idx="1"/>
          </p:nvPr>
        </p:nvSpPr>
        <p:spPr bwMode="auto">
          <a:xfrm>
            <a:off x="301625" y="1676400"/>
            <a:ext cx="8540750" cy="5181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188419" name="Text Box 3"/>
          <p:cNvSpPr txBox="1">
            <a:spLocks noGrp="1" noChangeArrowheads="1"/>
          </p:cNvSpPr>
          <p:nvPr>
            <p:ph type="sldNum" sz="quarter" idx="4"/>
          </p:nvPr>
        </p:nvSpPr>
        <p:spPr bwMode="auto">
          <a:xfrm>
            <a:off x="8551867" y="6442075"/>
            <a:ext cx="287337" cy="279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b" anchorCtr="0" compatLnSpc="1">
            <a:prstTxWarp prst="textNoShape">
              <a:avLst/>
            </a:prstTxWarp>
          </a:bodyPr>
          <a:lstStyle>
            <a:lvl1pPr algn="r">
              <a:defRPr sz="1400">
                <a:solidFill>
                  <a:schemeClr val="tx1"/>
                </a:solidFill>
                <a:effectLst>
                  <a:outerShdw blurRad="38100" dist="38100" dir="2700000" algn="tl">
                    <a:srgbClr val="000000"/>
                  </a:outerShdw>
                </a:effectLst>
                <a:latin typeface="+mn-lt"/>
                <a:ea typeface="ＭＳ Ｐゴシック" charset="0"/>
                <a:cs typeface="Arial" charset="0"/>
                <a:sym typeface="Arial"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2227415F-986F-6C4D-930E-3677FB2861E7}"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5865" r:id="rId1"/>
    <p:sldLayoutId id="2147485866" r:id="rId2"/>
    <p:sldLayoutId id="2147485867" r:id="rId3"/>
    <p:sldLayoutId id="2147485868" r:id="rId4"/>
    <p:sldLayoutId id="2147485869" r:id="rId5"/>
    <p:sldLayoutId id="2147485870" r:id="rId6"/>
    <p:sldLayoutId id="2147485871" r:id="rId7"/>
    <p:sldLayoutId id="2147485872" r:id="rId8"/>
    <p:sldLayoutId id="2147485873" r:id="rId9"/>
    <p:sldLayoutId id="2147485874" r:id="rId10"/>
    <p:sldLayoutId id="2147485875" r:id="rId11"/>
  </p:sldLayoutIdLst>
  <p:transition/>
  <p:hf hdr="0" ftr="0" dt="0"/>
  <p:txStyles>
    <p:titleStyle>
      <a:lvl1pPr algn="ctr" rtl="0" fontAlgn="base">
        <a:spcBef>
          <a:spcPct val="0"/>
        </a:spcBef>
        <a:spcAft>
          <a:spcPct val="0"/>
        </a:spcAft>
        <a:defRPr sz="4400">
          <a:solidFill>
            <a:srgbClr val="B7E7FF"/>
          </a:solidFill>
          <a:effectLst>
            <a:outerShdw blurRad="38100" dist="38100" dir="2700000" algn="tl">
              <a:srgbClr val="000000"/>
            </a:outerShdw>
          </a:effectLst>
          <a:latin typeface="+mj-lt"/>
          <a:ea typeface="+mj-ea"/>
          <a:cs typeface="+mj-cs"/>
          <a:sym typeface="Arial" charset="0"/>
        </a:defRPr>
      </a:lvl1pPr>
      <a:lvl2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2pPr>
      <a:lvl3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3pPr>
      <a:lvl4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4pPr>
      <a:lvl5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5pPr>
      <a:lvl6pPr marL="4572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6pPr>
      <a:lvl7pPr marL="9144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7pPr>
      <a:lvl8pPr marL="13716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8pPr>
      <a:lvl9pPr marL="18288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9pPr>
    </p:titleStyle>
    <p:bodyStyle>
      <a:lvl1pPr marL="342900" indent="-342900" algn="l" rtl="0" fontAlgn="base">
        <a:spcBef>
          <a:spcPts val="800"/>
        </a:spcBef>
        <a:spcAft>
          <a:spcPct val="0"/>
        </a:spcAft>
        <a:buClr>
          <a:srgbClr val="FFCC00"/>
        </a:buClr>
        <a:buSzPct val="100000"/>
        <a:buFont typeface="Wingdings" charset="0"/>
        <a:buChar char="§"/>
        <a:defRPr sz="3200">
          <a:solidFill>
            <a:schemeClr val="tx1"/>
          </a:solidFill>
          <a:effectLst>
            <a:outerShdw blurRad="38100" dist="38100" dir="2700000" algn="tl">
              <a:srgbClr val="000000"/>
            </a:outerShdw>
          </a:effectLst>
          <a:latin typeface="+mn-lt"/>
          <a:ea typeface="+mn-ea"/>
          <a:cs typeface="+mn-cs"/>
          <a:sym typeface="Arial" charset="0"/>
        </a:defRPr>
      </a:lvl1pPr>
      <a:lvl2pPr marL="704850" indent="-285750" algn="l" rtl="0" fontAlgn="base">
        <a:spcBef>
          <a:spcPts val="700"/>
        </a:spcBef>
        <a:spcAft>
          <a:spcPct val="0"/>
        </a:spcAft>
        <a:buClr>
          <a:srgbClr val="FFFFFF"/>
        </a:buClr>
        <a:buSzPct val="100000"/>
        <a:buFont typeface="Arial" charset="0"/>
        <a:buChar char="–"/>
        <a:defRPr sz="2800">
          <a:solidFill>
            <a:schemeClr val="tx1"/>
          </a:solidFill>
          <a:effectLst>
            <a:outerShdw blurRad="38100" dist="38100" dir="2700000" algn="tl">
              <a:srgbClr val="000000"/>
            </a:outerShdw>
          </a:effectLst>
          <a:latin typeface="+mn-lt"/>
          <a:ea typeface="+mn-ea"/>
          <a:cs typeface="+mn-cs"/>
          <a:sym typeface="Arial" charset="0"/>
        </a:defRPr>
      </a:lvl2pPr>
      <a:lvl3pPr marL="1104900" indent="-228600" algn="l" rtl="0" fontAlgn="base">
        <a:spcBef>
          <a:spcPts val="600"/>
        </a:spcBef>
        <a:spcAft>
          <a:spcPct val="0"/>
        </a:spcAft>
        <a:buClr>
          <a:srgbClr val="FFCC00"/>
        </a:buClr>
        <a:buSzPct val="100000"/>
        <a:buFont typeface="Wingdings" charset="0"/>
        <a:buChar char="§"/>
        <a:defRPr sz="2400">
          <a:solidFill>
            <a:schemeClr val="tx1"/>
          </a:solidFill>
          <a:effectLst>
            <a:outerShdw blurRad="38100" dist="38100" dir="2700000" algn="tl">
              <a:srgbClr val="000000"/>
            </a:outerShdw>
          </a:effectLst>
          <a:latin typeface="+mn-lt"/>
          <a:ea typeface="+mn-ea"/>
          <a:cs typeface="+mn-cs"/>
          <a:sym typeface="Arial" charset="0"/>
        </a:defRPr>
      </a:lvl3pPr>
      <a:lvl4pPr marL="1562100" indent="-228600" algn="l" rtl="0" fontAlgn="base">
        <a:spcBef>
          <a:spcPts val="500"/>
        </a:spcBef>
        <a:spcAft>
          <a:spcPct val="0"/>
        </a:spcAft>
        <a:buClr>
          <a:srgbClr val="FFFFFF"/>
        </a:buClr>
        <a:buSzPct val="100000"/>
        <a:buFont typeface="Arial" charset="0"/>
        <a:buChar char="–"/>
        <a:defRPr sz="2000">
          <a:solidFill>
            <a:schemeClr val="tx1"/>
          </a:solidFill>
          <a:effectLst>
            <a:outerShdw blurRad="38100" dist="38100" dir="2700000" algn="tl">
              <a:srgbClr val="000000"/>
            </a:outerShdw>
          </a:effectLst>
          <a:latin typeface="+mn-lt"/>
          <a:ea typeface="+mn-ea"/>
          <a:cs typeface="+mn-cs"/>
          <a:sym typeface="Arial" charset="0"/>
        </a:defRPr>
      </a:lvl4pPr>
      <a:lvl5pPr marL="20193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5pPr>
      <a:lvl6pPr marL="24765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6pPr>
      <a:lvl7pPr marL="29337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7pPr>
      <a:lvl8pPr marL="33909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8pPr>
      <a:lvl9pPr marL="38481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rgbClr val="000065"/>
        </a:solidFill>
        <a:effectLst/>
      </p:bgPr>
    </p:bg>
    <p:spTree>
      <p:nvGrpSpPr>
        <p:cNvPr id="1" name=""/>
        <p:cNvGrpSpPr/>
        <p:nvPr/>
      </p:nvGrpSpPr>
      <p:grpSpPr>
        <a:xfrm>
          <a:off x="0" y="0"/>
          <a:ext cx="0" cy="0"/>
          <a:chOff x="0" y="0"/>
          <a:chExt cx="0" cy="0"/>
        </a:xfrm>
      </p:grpSpPr>
      <p:sp>
        <p:nvSpPr>
          <p:cNvPr id="189441" name="Text Box 1"/>
          <p:cNvSpPr txBox="1">
            <a:spLocks noGrp="1" noChangeArrowheads="1"/>
          </p:cNvSpPr>
          <p:nvPr>
            <p:ph type="sldNum" sz="quarter" idx="4"/>
          </p:nvPr>
        </p:nvSpPr>
        <p:spPr bwMode="auto">
          <a:xfrm>
            <a:off x="8551867" y="6442075"/>
            <a:ext cx="287337" cy="279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b" anchorCtr="0" compatLnSpc="1">
            <a:prstTxWarp prst="textNoShape">
              <a:avLst/>
            </a:prstTxWarp>
          </a:bodyPr>
          <a:lstStyle>
            <a:lvl1pPr algn="r">
              <a:defRPr sz="1400">
                <a:solidFill>
                  <a:schemeClr val="tx1"/>
                </a:solidFill>
                <a:effectLst>
                  <a:outerShdw blurRad="38100" dist="38100" dir="2700000" algn="tl">
                    <a:srgbClr val="000000"/>
                  </a:outerShdw>
                </a:effectLst>
                <a:latin typeface="+mn-lt"/>
                <a:ea typeface="ＭＳ Ｐゴシック" charset="0"/>
                <a:cs typeface="Arial" charset="0"/>
                <a:sym typeface="Arial"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B76C40D0-12B0-3142-B4C9-E7863CF5C22A}"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5876" r:id="rId1"/>
    <p:sldLayoutId id="2147485877" r:id="rId2"/>
    <p:sldLayoutId id="2147485878" r:id="rId3"/>
    <p:sldLayoutId id="2147485879" r:id="rId4"/>
    <p:sldLayoutId id="2147485880" r:id="rId5"/>
    <p:sldLayoutId id="2147485881" r:id="rId6"/>
    <p:sldLayoutId id="2147485882" r:id="rId7"/>
    <p:sldLayoutId id="2147485883" r:id="rId8"/>
    <p:sldLayoutId id="2147485884" r:id="rId9"/>
    <p:sldLayoutId id="2147485885" r:id="rId10"/>
    <p:sldLayoutId id="2147485886" r:id="rId11"/>
  </p:sldLayoutIdLst>
  <p:transition/>
  <p:hf hdr="0" ftr="0" dt="0"/>
  <p:txStyles>
    <p:titleStyle>
      <a:lvl1pPr algn="ctr" rtl="0" fontAlgn="base">
        <a:spcBef>
          <a:spcPct val="0"/>
        </a:spcBef>
        <a:spcAft>
          <a:spcPct val="0"/>
        </a:spcAft>
        <a:defRPr sz="4400">
          <a:solidFill>
            <a:srgbClr val="B7E7FF"/>
          </a:solidFill>
          <a:effectLst>
            <a:outerShdw blurRad="38100" dist="38100" dir="2700000" algn="tl">
              <a:srgbClr val="000000"/>
            </a:outerShdw>
          </a:effectLst>
          <a:latin typeface="+mj-lt"/>
          <a:ea typeface="+mj-ea"/>
          <a:cs typeface="+mj-cs"/>
          <a:sym typeface="Arial" charset="0"/>
        </a:defRPr>
      </a:lvl1pPr>
      <a:lvl2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2pPr>
      <a:lvl3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3pPr>
      <a:lvl4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4pPr>
      <a:lvl5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5pPr>
      <a:lvl6pPr marL="4572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6pPr>
      <a:lvl7pPr marL="9144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7pPr>
      <a:lvl8pPr marL="13716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8pPr>
      <a:lvl9pPr marL="18288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9pPr>
    </p:titleStyle>
    <p:bodyStyle>
      <a:lvl1pPr marL="342900" indent="-342900" algn="l" rtl="0" fontAlgn="base">
        <a:spcBef>
          <a:spcPts val="800"/>
        </a:spcBef>
        <a:spcAft>
          <a:spcPct val="0"/>
        </a:spcAft>
        <a:buClr>
          <a:srgbClr val="FFCC00"/>
        </a:buClr>
        <a:buSzPct val="100000"/>
        <a:buFont typeface="Wingdings" charset="0"/>
        <a:buChar char="§"/>
        <a:defRPr sz="3200">
          <a:solidFill>
            <a:schemeClr val="tx1"/>
          </a:solidFill>
          <a:effectLst>
            <a:outerShdw blurRad="38100" dist="38100" dir="2700000" algn="tl">
              <a:srgbClr val="000000"/>
            </a:outerShdw>
          </a:effectLst>
          <a:latin typeface="+mn-lt"/>
          <a:ea typeface="+mn-ea"/>
          <a:cs typeface="+mn-cs"/>
          <a:sym typeface="Arial" charset="0"/>
        </a:defRPr>
      </a:lvl1pPr>
      <a:lvl2pPr marL="742950" indent="-285750" algn="l" rtl="0" fontAlgn="base">
        <a:spcBef>
          <a:spcPts val="700"/>
        </a:spcBef>
        <a:spcAft>
          <a:spcPct val="0"/>
        </a:spcAft>
        <a:buClr>
          <a:srgbClr val="FFFFFF"/>
        </a:buClr>
        <a:buSzPct val="100000"/>
        <a:buFont typeface="Arial" charset="0"/>
        <a:buChar char="–"/>
        <a:defRPr sz="2800">
          <a:solidFill>
            <a:schemeClr val="tx1"/>
          </a:solidFill>
          <a:effectLst>
            <a:outerShdw blurRad="38100" dist="38100" dir="2700000" algn="tl">
              <a:srgbClr val="000000"/>
            </a:outerShdw>
          </a:effectLst>
          <a:latin typeface="+mn-lt"/>
          <a:ea typeface="+mn-ea"/>
          <a:cs typeface="+mn-cs"/>
          <a:sym typeface="Arial" charset="0"/>
        </a:defRPr>
      </a:lvl2pPr>
      <a:lvl3pPr marL="1143000" indent="-228600" algn="l" rtl="0" fontAlgn="base">
        <a:spcBef>
          <a:spcPts val="600"/>
        </a:spcBef>
        <a:spcAft>
          <a:spcPct val="0"/>
        </a:spcAft>
        <a:buClr>
          <a:srgbClr val="FFCC00"/>
        </a:buClr>
        <a:buSzPct val="100000"/>
        <a:buFont typeface="Wingdings" charset="0"/>
        <a:buChar char="§"/>
        <a:defRPr sz="2400">
          <a:solidFill>
            <a:schemeClr val="tx1"/>
          </a:solidFill>
          <a:effectLst>
            <a:outerShdw blurRad="38100" dist="38100" dir="2700000" algn="tl">
              <a:srgbClr val="000000"/>
            </a:outerShdw>
          </a:effectLst>
          <a:latin typeface="+mn-lt"/>
          <a:ea typeface="+mn-ea"/>
          <a:cs typeface="+mn-cs"/>
          <a:sym typeface="Arial" charset="0"/>
        </a:defRPr>
      </a:lvl3pPr>
      <a:lvl4pPr marL="1600200" indent="-228600" algn="l" rtl="0" fontAlgn="base">
        <a:spcBef>
          <a:spcPts val="500"/>
        </a:spcBef>
        <a:spcAft>
          <a:spcPct val="0"/>
        </a:spcAft>
        <a:buClr>
          <a:srgbClr val="FFFFFF"/>
        </a:buClr>
        <a:buSzPct val="100000"/>
        <a:buFont typeface="Arial" charset="0"/>
        <a:buChar char="–"/>
        <a:defRPr sz="2000">
          <a:solidFill>
            <a:schemeClr val="tx1"/>
          </a:solidFill>
          <a:effectLst>
            <a:outerShdw blurRad="38100" dist="38100" dir="2700000" algn="tl">
              <a:srgbClr val="000000"/>
            </a:outerShdw>
          </a:effectLst>
          <a:latin typeface="+mn-lt"/>
          <a:ea typeface="+mn-ea"/>
          <a:cs typeface="+mn-cs"/>
          <a:sym typeface="Arial" charset="0"/>
        </a:defRPr>
      </a:lvl4pPr>
      <a:lvl5pPr marL="20574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5pPr>
      <a:lvl6pPr marL="25146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6pPr>
      <a:lvl7pPr marL="29718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7pPr>
      <a:lvl8pPr marL="34290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8pPr>
      <a:lvl9pPr marL="38862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5" name="Rectangle 1"/>
          <p:cNvSpPr>
            <a:spLocks noGrp="1" noChangeArrowheads="1"/>
          </p:cNvSpPr>
          <p:nvPr>
            <p:ph type="title"/>
          </p:nvPr>
        </p:nvSpPr>
        <p:spPr bwMode="auto">
          <a:xfrm>
            <a:off x="457200" y="92076"/>
            <a:ext cx="8229600" cy="15065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Calibri" charset="0"/>
              </a:rPr>
              <a:t>Click to edit Master title style</a:t>
            </a:r>
          </a:p>
        </p:txBody>
      </p:sp>
      <p:sp>
        <p:nvSpPr>
          <p:cNvPr id="190466" name="Rectangle 2"/>
          <p:cNvSpPr>
            <a:spLocks noGrp="1" noChangeArrowheads="1"/>
          </p:cNvSpPr>
          <p:nvPr>
            <p:ph type="body" idx="1"/>
          </p:nvPr>
        </p:nvSpPr>
        <p:spPr bwMode="auto">
          <a:xfrm>
            <a:off x="457200" y="1598613"/>
            <a:ext cx="8229600" cy="52593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Calibri" charset="0"/>
              </a:rPr>
              <a:t>Click to edit Master text styles</a:t>
            </a:r>
          </a:p>
          <a:p>
            <a:pPr lvl="1"/>
            <a:r>
              <a:rPr lang="en-US">
                <a:sym typeface="Calibri" charset="0"/>
              </a:rPr>
              <a:t>Second level</a:t>
            </a:r>
          </a:p>
          <a:p>
            <a:pPr lvl="2"/>
            <a:r>
              <a:rPr lang="en-US">
                <a:sym typeface="Calibri" charset="0"/>
              </a:rPr>
              <a:t>Third level</a:t>
            </a:r>
          </a:p>
          <a:p>
            <a:pPr lvl="3"/>
            <a:r>
              <a:rPr lang="en-US">
                <a:sym typeface="Calibri" charset="0"/>
              </a:rPr>
              <a:t>Fourth level</a:t>
            </a:r>
          </a:p>
          <a:p>
            <a:pPr lvl="4"/>
            <a:r>
              <a:rPr lang="en-US">
                <a:sym typeface="Calibri" charset="0"/>
              </a:rPr>
              <a:t>Fifth level</a:t>
            </a:r>
          </a:p>
        </p:txBody>
      </p:sp>
      <p:sp>
        <p:nvSpPr>
          <p:cNvPr id="190467" name="Text Box 3"/>
          <p:cNvSpPr txBox="1">
            <a:spLocks noGrp="1" noChangeArrowheads="1"/>
          </p:cNvSpPr>
          <p:nvPr>
            <p:ph type="sldNum" sz="quarter" idx="4"/>
          </p:nvPr>
        </p:nvSpPr>
        <p:spPr bwMode="auto">
          <a:xfrm>
            <a:off x="8442329" y="6467475"/>
            <a:ext cx="244475" cy="254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a:defRPr sz="1200">
                <a:solidFill>
                  <a:srgbClr val="898989"/>
                </a:solidFill>
                <a:latin typeface="+mn-lt"/>
                <a:ea typeface="ＭＳ Ｐゴシック" charset="0"/>
                <a:cs typeface="Calibri" charset="0"/>
                <a:sym typeface="Calibri"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1E63440C-81F5-3245-AD1D-7263B6E5CAB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5887" r:id="rId1"/>
    <p:sldLayoutId id="2147485888" r:id="rId2"/>
    <p:sldLayoutId id="2147485889" r:id="rId3"/>
    <p:sldLayoutId id="2147485890" r:id="rId4"/>
    <p:sldLayoutId id="2147485891" r:id="rId5"/>
    <p:sldLayoutId id="2147485892" r:id="rId6"/>
    <p:sldLayoutId id="2147485893" r:id="rId7"/>
    <p:sldLayoutId id="2147485894" r:id="rId8"/>
    <p:sldLayoutId id="2147485895" r:id="rId9"/>
    <p:sldLayoutId id="2147485896" r:id="rId10"/>
    <p:sldLayoutId id="2147485897" r:id="rId11"/>
  </p:sldLayoutIdLst>
  <p:transition/>
  <p:hf hdr="0" ftr="0" dt="0"/>
  <p:txStyles>
    <p:titleStyle>
      <a:lvl1pPr algn="ctr" rtl="0" fontAlgn="base">
        <a:spcBef>
          <a:spcPct val="0"/>
        </a:spcBef>
        <a:spcAft>
          <a:spcPct val="0"/>
        </a:spcAft>
        <a:defRPr sz="4400">
          <a:solidFill>
            <a:schemeClr val="tx1"/>
          </a:solidFill>
          <a:latin typeface="+mj-lt"/>
          <a:ea typeface="+mj-ea"/>
          <a:cs typeface="+mj-cs"/>
          <a:sym typeface="Calibri" charset="0"/>
        </a:defRPr>
      </a:lvl1pPr>
      <a:lvl2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p:titleStyle>
    <p:bodyStyle>
      <a:lvl1pPr marL="342900" indent="-342900" algn="l" rtl="0" fontAlgn="base">
        <a:spcBef>
          <a:spcPts val="800"/>
        </a:spcBef>
        <a:spcAft>
          <a:spcPct val="0"/>
        </a:spcAft>
        <a:buClr>
          <a:srgbClr val="000000"/>
        </a:buClr>
        <a:buSzPct val="100000"/>
        <a:buFont typeface="Arial" charset="0"/>
        <a:buChar char="•"/>
        <a:defRPr sz="3200">
          <a:solidFill>
            <a:schemeClr val="tx1"/>
          </a:solidFill>
          <a:latin typeface="+mn-lt"/>
          <a:ea typeface="+mn-ea"/>
          <a:cs typeface="+mn-cs"/>
          <a:sym typeface="Calibri" charset="0"/>
        </a:defRPr>
      </a:lvl1pPr>
      <a:lvl2pPr marL="704850"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Calibri" charset="0"/>
        </a:defRPr>
      </a:lvl2pPr>
      <a:lvl3pPr marL="1104900" indent="-228600" algn="l" rtl="0" fontAlgn="base">
        <a:spcBef>
          <a:spcPts val="600"/>
        </a:spcBef>
        <a:spcAft>
          <a:spcPct val="0"/>
        </a:spcAft>
        <a:buClr>
          <a:srgbClr val="000000"/>
        </a:buClr>
        <a:buSzPct val="100000"/>
        <a:buFont typeface="Arial" charset="0"/>
        <a:buChar char="•"/>
        <a:defRPr sz="2400">
          <a:solidFill>
            <a:schemeClr val="tx1"/>
          </a:solidFill>
          <a:latin typeface="+mn-lt"/>
          <a:ea typeface="+mn-ea"/>
          <a:cs typeface="+mn-cs"/>
          <a:sym typeface="Calibri" charset="0"/>
        </a:defRPr>
      </a:lvl3pPr>
      <a:lvl4pPr marL="15621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4pPr>
      <a:lvl5pPr marL="20193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5pPr>
      <a:lvl6pPr marL="24765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6pPr>
      <a:lvl7pPr marL="29337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7pPr>
      <a:lvl8pPr marL="33909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8pPr>
      <a:lvl9pPr marL="38481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1489" name="Text Box 1"/>
          <p:cNvSpPr txBox="1">
            <a:spLocks noGrp="1" noChangeArrowheads="1"/>
          </p:cNvSpPr>
          <p:nvPr>
            <p:ph type="sldNum" sz="quarter" idx="4"/>
          </p:nvPr>
        </p:nvSpPr>
        <p:spPr bwMode="auto">
          <a:xfrm>
            <a:off x="8442329" y="6467475"/>
            <a:ext cx="244475" cy="254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a:defRPr sz="1200">
                <a:solidFill>
                  <a:srgbClr val="898989"/>
                </a:solidFill>
                <a:latin typeface="+mn-lt"/>
                <a:ea typeface="ＭＳ Ｐゴシック" charset="0"/>
                <a:cs typeface="Calibri" charset="0"/>
                <a:sym typeface="Calibri"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E4C4E0DD-A886-FD4C-B738-0E6F7123CE1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5898" r:id="rId1"/>
    <p:sldLayoutId id="2147485899" r:id="rId2"/>
    <p:sldLayoutId id="2147485900" r:id="rId3"/>
    <p:sldLayoutId id="2147485901" r:id="rId4"/>
    <p:sldLayoutId id="2147485902" r:id="rId5"/>
    <p:sldLayoutId id="2147485903" r:id="rId6"/>
    <p:sldLayoutId id="2147485904" r:id="rId7"/>
    <p:sldLayoutId id="2147485905" r:id="rId8"/>
    <p:sldLayoutId id="2147485906" r:id="rId9"/>
    <p:sldLayoutId id="2147485907" r:id="rId10"/>
    <p:sldLayoutId id="2147485908" r:id="rId11"/>
  </p:sldLayoutIdLst>
  <p:transition/>
  <p:hf hdr="0" ftr="0" dt="0"/>
  <p:txStyles>
    <p:titleStyle>
      <a:lvl1pPr algn="ctr" rtl="0" fontAlgn="base">
        <a:spcBef>
          <a:spcPct val="0"/>
        </a:spcBef>
        <a:spcAft>
          <a:spcPct val="0"/>
        </a:spcAft>
        <a:defRPr sz="4400">
          <a:solidFill>
            <a:schemeClr val="tx1"/>
          </a:solidFill>
          <a:latin typeface="+mj-lt"/>
          <a:ea typeface="+mj-ea"/>
          <a:cs typeface="+mj-cs"/>
          <a:sym typeface="Calibri" charset="0"/>
        </a:defRPr>
      </a:lvl1pPr>
      <a:lvl2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p:titleStyle>
    <p:bodyStyle>
      <a:lvl1pPr marL="342900" indent="-342900" algn="l" rtl="0" fontAlgn="base">
        <a:spcBef>
          <a:spcPts val="800"/>
        </a:spcBef>
        <a:spcAft>
          <a:spcPct val="0"/>
        </a:spcAft>
        <a:buClr>
          <a:srgbClr val="000000"/>
        </a:buClr>
        <a:buSzPct val="100000"/>
        <a:buFont typeface="Arial" charset="0"/>
        <a:buChar char="•"/>
        <a:defRPr sz="3200">
          <a:solidFill>
            <a:schemeClr val="tx1"/>
          </a:solidFill>
          <a:latin typeface="+mn-lt"/>
          <a:ea typeface="+mn-ea"/>
          <a:cs typeface="+mn-cs"/>
          <a:sym typeface="Calibri" charset="0"/>
        </a:defRPr>
      </a:lvl1pPr>
      <a:lvl2pPr marL="742950"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Calibri" charset="0"/>
        </a:defRPr>
      </a:lvl2pPr>
      <a:lvl3pPr marL="1143000" indent="-228600" algn="l" rtl="0" fontAlgn="base">
        <a:spcBef>
          <a:spcPts val="600"/>
        </a:spcBef>
        <a:spcAft>
          <a:spcPct val="0"/>
        </a:spcAft>
        <a:buClr>
          <a:srgbClr val="000000"/>
        </a:buClr>
        <a:buSzPct val="100000"/>
        <a:buFont typeface="Arial" charset="0"/>
        <a:buChar char="•"/>
        <a:defRPr sz="2400">
          <a:solidFill>
            <a:schemeClr val="tx1"/>
          </a:solidFill>
          <a:latin typeface="+mn-lt"/>
          <a:ea typeface="+mn-ea"/>
          <a:cs typeface="+mn-cs"/>
          <a:sym typeface="Calibri" charset="0"/>
        </a:defRPr>
      </a:lvl3pPr>
      <a:lvl4pPr marL="16002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4pPr>
      <a:lvl5pPr marL="20574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5pPr>
      <a:lvl6pPr marL="25146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6pPr>
      <a:lvl7pPr marL="29718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7pPr>
      <a:lvl8pPr marL="34290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8pPr>
      <a:lvl9pPr marL="38862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513" name="Text Box 1"/>
          <p:cNvSpPr txBox="1">
            <a:spLocks noGrp="1" noChangeArrowheads="1"/>
          </p:cNvSpPr>
          <p:nvPr>
            <p:ph type="sldNum" sz="quarter" idx="4"/>
          </p:nvPr>
        </p:nvSpPr>
        <p:spPr bwMode="auto">
          <a:xfrm>
            <a:off x="8442329" y="6467475"/>
            <a:ext cx="244475" cy="254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a:defRPr sz="1200">
                <a:solidFill>
                  <a:srgbClr val="898989"/>
                </a:solidFill>
                <a:latin typeface="+mn-lt"/>
                <a:ea typeface="ＭＳ Ｐゴシック" charset="0"/>
                <a:cs typeface="Calibri" charset="0"/>
                <a:sym typeface="Calibri"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F9B8873A-A711-A740-A4C2-B2903B896D2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5909" r:id="rId1"/>
    <p:sldLayoutId id="2147485910" r:id="rId2"/>
    <p:sldLayoutId id="2147485911" r:id="rId3"/>
    <p:sldLayoutId id="2147485912" r:id="rId4"/>
    <p:sldLayoutId id="2147485913" r:id="rId5"/>
    <p:sldLayoutId id="2147485914" r:id="rId6"/>
    <p:sldLayoutId id="2147485915" r:id="rId7"/>
    <p:sldLayoutId id="2147485916" r:id="rId8"/>
    <p:sldLayoutId id="2147485917" r:id="rId9"/>
    <p:sldLayoutId id="2147485918" r:id="rId10"/>
    <p:sldLayoutId id="2147485919" r:id="rId11"/>
  </p:sldLayoutIdLst>
  <p:transition/>
  <p:hf hdr="0" ftr="0" dt="0"/>
  <p:txStyles>
    <p:titleStyle>
      <a:lvl1pPr algn="ctr" rtl="0" fontAlgn="base">
        <a:spcBef>
          <a:spcPct val="0"/>
        </a:spcBef>
        <a:spcAft>
          <a:spcPct val="0"/>
        </a:spcAft>
        <a:defRPr sz="4400">
          <a:solidFill>
            <a:schemeClr val="tx1"/>
          </a:solidFill>
          <a:latin typeface="+mj-lt"/>
          <a:ea typeface="+mj-ea"/>
          <a:cs typeface="+mj-cs"/>
          <a:sym typeface="Calibri" charset="0"/>
        </a:defRPr>
      </a:lvl1pPr>
      <a:lvl2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p:titleStyle>
    <p:bodyStyle>
      <a:lvl1pPr marL="342900" indent="-342900" algn="l" rtl="0" fontAlgn="base">
        <a:spcBef>
          <a:spcPts val="800"/>
        </a:spcBef>
        <a:spcAft>
          <a:spcPct val="0"/>
        </a:spcAft>
        <a:buClr>
          <a:srgbClr val="000000"/>
        </a:buClr>
        <a:buSzPct val="100000"/>
        <a:buFont typeface="Arial" charset="0"/>
        <a:buChar char="•"/>
        <a:defRPr sz="3200">
          <a:solidFill>
            <a:schemeClr val="tx1"/>
          </a:solidFill>
          <a:latin typeface="+mn-lt"/>
          <a:ea typeface="+mn-ea"/>
          <a:cs typeface="+mn-cs"/>
          <a:sym typeface="Calibri" charset="0"/>
        </a:defRPr>
      </a:lvl1pPr>
      <a:lvl2pPr marL="742950"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Calibri" charset="0"/>
        </a:defRPr>
      </a:lvl2pPr>
      <a:lvl3pPr marL="1143000" indent="-228600" algn="l" rtl="0" fontAlgn="base">
        <a:spcBef>
          <a:spcPts val="600"/>
        </a:spcBef>
        <a:spcAft>
          <a:spcPct val="0"/>
        </a:spcAft>
        <a:buClr>
          <a:srgbClr val="000000"/>
        </a:buClr>
        <a:buSzPct val="100000"/>
        <a:buFont typeface="Arial" charset="0"/>
        <a:buChar char="•"/>
        <a:defRPr sz="2400">
          <a:solidFill>
            <a:schemeClr val="tx1"/>
          </a:solidFill>
          <a:latin typeface="+mn-lt"/>
          <a:ea typeface="+mn-ea"/>
          <a:cs typeface="+mn-cs"/>
          <a:sym typeface="Calibri" charset="0"/>
        </a:defRPr>
      </a:lvl3pPr>
      <a:lvl4pPr marL="16002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4pPr>
      <a:lvl5pPr marL="20574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5pPr>
      <a:lvl6pPr marL="25146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6pPr>
      <a:lvl7pPr marL="29718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7pPr>
      <a:lvl8pPr marL="34290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8pPr>
      <a:lvl9pPr marL="38862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rgbClr val="000065"/>
        </a:solidFill>
        <a:effectLst/>
      </p:bgPr>
    </p:bg>
    <p:spTree>
      <p:nvGrpSpPr>
        <p:cNvPr id="1" name=""/>
        <p:cNvGrpSpPr/>
        <p:nvPr/>
      </p:nvGrpSpPr>
      <p:grpSpPr>
        <a:xfrm>
          <a:off x="0" y="0"/>
          <a:ext cx="0" cy="0"/>
          <a:chOff x="0" y="0"/>
          <a:chExt cx="0" cy="0"/>
        </a:xfrm>
      </p:grpSpPr>
      <p:sp>
        <p:nvSpPr>
          <p:cNvPr id="193537" name="Rectangle 1"/>
          <p:cNvSpPr>
            <a:spLocks noGrp="1" noChangeArrowheads="1"/>
          </p:cNvSpPr>
          <p:nvPr>
            <p:ph type="title"/>
          </p:nvPr>
        </p:nvSpPr>
        <p:spPr bwMode="auto">
          <a:xfrm>
            <a:off x="301625" y="106364"/>
            <a:ext cx="8510588" cy="1570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Arial" charset="0"/>
              </a:rPr>
              <a:t>Click to edit Master title style</a:t>
            </a:r>
          </a:p>
        </p:txBody>
      </p:sp>
      <p:sp>
        <p:nvSpPr>
          <p:cNvPr id="193538" name="Rectangle 2"/>
          <p:cNvSpPr>
            <a:spLocks noGrp="1" noChangeArrowheads="1"/>
          </p:cNvSpPr>
          <p:nvPr>
            <p:ph type="body" idx="1"/>
          </p:nvPr>
        </p:nvSpPr>
        <p:spPr bwMode="auto">
          <a:xfrm>
            <a:off x="301625" y="1676400"/>
            <a:ext cx="8540750" cy="5181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193539" name="Text Box 3"/>
          <p:cNvSpPr txBox="1">
            <a:spLocks noGrp="1" noChangeArrowheads="1"/>
          </p:cNvSpPr>
          <p:nvPr>
            <p:ph type="sldNum" sz="quarter" idx="4"/>
          </p:nvPr>
        </p:nvSpPr>
        <p:spPr bwMode="auto">
          <a:xfrm>
            <a:off x="8551867" y="6442075"/>
            <a:ext cx="287337" cy="279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b" anchorCtr="0" compatLnSpc="1">
            <a:prstTxWarp prst="textNoShape">
              <a:avLst/>
            </a:prstTxWarp>
          </a:bodyPr>
          <a:lstStyle>
            <a:lvl1pPr algn="r">
              <a:defRPr sz="1400">
                <a:solidFill>
                  <a:schemeClr val="tx1"/>
                </a:solidFill>
                <a:effectLst>
                  <a:outerShdw blurRad="38100" dist="38100" dir="2700000" algn="tl">
                    <a:srgbClr val="000000"/>
                  </a:outerShdw>
                </a:effectLst>
                <a:latin typeface="+mn-lt"/>
                <a:ea typeface="ＭＳ Ｐゴシック" charset="0"/>
                <a:cs typeface="Arial" charset="0"/>
                <a:sym typeface="Arial"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AE89802F-8211-C040-9A06-AA1DBC670A3F}"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5920" r:id="rId1"/>
    <p:sldLayoutId id="2147485921" r:id="rId2"/>
    <p:sldLayoutId id="2147485922" r:id="rId3"/>
    <p:sldLayoutId id="2147485923" r:id="rId4"/>
    <p:sldLayoutId id="2147485924" r:id="rId5"/>
    <p:sldLayoutId id="2147485925" r:id="rId6"/>
    <p:sldLayoutId id="2147485926" r:id="rId7"/>
    <p:sldLayoutId id="2147485927" r:id="rId8"/>
    <p:sldLayoutId id="2147485928" r:id="rId9"/>
    <p:sldLayoutId id="2147485929" r:id="rId10"/>
    <p:sldLayoutId id="2147485930" r:id="rId11"/>
  </p:sldLayoutIdLst>
  <p:transition/>
  <p:hf hdr="0" ftr="0" dt="0"/>
  <p:txStyles>
    <p:titleStyle>
      <a:lvl1pPr algn="ctr" rtl="0" fontAlgn="base">
        <a:spcBef>
          <a:spcPct val="0"/>
        </a:spcBef>
        <a:spcAft>
          <a:spcPct val="0"/>
        </a:spcAft>
        <a:defRPr sz="4400">
          <a:solidFill>
            <a:srgbClr val="B7E7FF"/>
          </a:solidFill>
          <a:effectLst>
            <a:outerShdw blurRad="38100" dist="38100" dir="2700000" algn="tl">
              <a:srgbClr val="000000"/>
            </a:outerShdw>
          </a:effectLst>
          <a:latin typeface="+mj-lt"/>
          <a:ea typeface="+mj-ea"/>
          <a:cs typeface="+mj-cs"/>
          <a:sym typeface="Arial" charset="0"/>
        </a:defRPr>
      </a:lvl1pPr>
      <a:lvl2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2pPr>
      <a:lvl3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3pPr>
      <a:lvl4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4pPr>
      <a:lvl5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5pPr>
      <a:lvl6pPr marL="4572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6pPr>
      <a:lvl7pPr marL="9144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7pPr>
      <a:lvl8pPr marL="13716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8pPr>
      <a:lvl9pPr marL="18288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9pPr>
    </p:titleStyle>
    <p:bodyStyle>
      <a:lvl1pPr marL="342900" indent="-342900" algn="l" rtl="0" fontAlgn="base">
        <a:spcBef>
          <a:spcPts val="800"/>
        </a:spcBef>
        <a:spcAft>
          <a:spcPct val="0"/>
        </a:spcAft>
        <a:buClr>
          <a:srgbClr val="FFCC00"/>
        </a:buClr>
        <a:buSzPct val="100000"/>
        <a:buFont typeface="Wingdings" charset="0"/>
        <a:buChar char="§"/>
        <a:defRPr sz="3200">
          <a:solidFill>
            <a:schemeClr val="tx1"/>
          </a:solidFill>
          <a:effectLst>
            <a:outerShdw blurRad="38100" dist="38100" dir="2700000" algn="tl">
              <a:srgbClr val="000000"/>
            </a:outerShdw>
          </a:effectLst>
          <a:latin typeface="+mn-lt"/>
          <a:ea typeface="+mn-ea"/>
          <a:cs typeface="+mn-cs"/>
          <a:sym typeface="Arial" charset="0"/>
        </a:defRPr>
      </a:lvl1pPr>
      <a:lvl2pPr marL="704850" indent="-285750" algn="l" rtl="0" fontAlgn="base">
        <a:spcBef>
          <a:spcPts val="700"/>
        </a:spcBef>
        <a:spcAft>
          <a:spcPct val="0"/>
        </a:spcAft>
        <a:buClr>
          <a:srgbClr val="FFFFFF"/>
        </a:buClr>
        <a:buSzPct val="100000"/>
        <a:buFont typeface="Arial" charset="0"/>
        <a:buChar char="–"/>
        <a:defRPr sz="2800">
          <a:solidFill>
            <a:schemeClr val="tx1"/>
          </a:solidFill>
          <a:effectLst>
            <a:outerShdw blurRad="38100" dist="38100" dir="2700000" algn="tl">
              <a:srgbClr val="000000"/>
            </a:outerShdw>
          </a:effectLst>
          <a:latin typeface="+mn-lt"/>
          <a:ea typeface="+mn-ea"/>
          <a:cs typeface="+mn-cs"/>
          <a:sym typeface="Arial" charset="0"/>
        </a:defRPr>
      </a:lvl2pPr>
      <a:lvl3pPr marL="1104900" indent="-228600" algn="l" rtl="0" fontAlgn="base">
        <a:spcBef>
          <a:spcPts val="600"/>
        </a:spcBef>
        <a:spcAft>
          <a:spcPct val="0"/>
        </a:spcAft>
        <a:buClr>
          <a:srgbClr val="FFCC00"/>
        </a:buClr>
        <a:buSzPct val="100000"/>
        <a:buFont typeface="Wingdings" charset="0"/>
        <a:buChar char="§"/>
        <a:defRPr sz="2400">
          <a:solidFill>
            <a:schemeClr val="tx1"/>
          </a:solidFill>
          <a:effectLst>
            <a:outerShdw blurRad="38100" dist="38100" dir="2700000" algn="tl">
              <a:srgbClr val="000000"/>
            </a:outerShdw>
          </a:effectLst>
          <a:latin typeface="+mn-lt"/>
          <a:ea typeface="+mn-ea"/>
          <a:cs typeface="+mn-cs"/>
          <a:sym typeface="Arial" charset="0"/>
        </a:defRPr>
      </a:lvl3pPr>
      <a:lvl4pPr marL="1562100" indent="-228600" algn="l" rtl="0" fontAlgn="base">
        <a:spcBef>
          <a:spcPts val="500"/>
        </a:spcBef>
        <a:spcAft>
          <a:spcPct val="0"/>
        </a:spcAft>
        <a:buClr>
          <a:srgbClr val="FFFFFF"/>
        </a:buClr>
        <a:buSzPct val="100000"/>
        <a:buFont typeface="Arial" charset="0"/>
        <a:buChar char="–"/>
        <a:defRPr sz="2000">
          <a:solidFill>
            <a:schemeClr val="tx1"/>
          </a:solidFill>
          <a:effectLst>
            <a:outerShdw blurRad="38100" dist="38100" dir="2700000" algn="tl">
              <a:srgbClr val="000000"/>
            </a:outerShdw>
          </a:effectLst>
          <a:latin typeface="+mn-lt"/>
          <a:ea typeface="+mn-ea"/>
          <a:cs typeface="+mn-cs"/>
          <a:sym typeface="Arial" charset="0"/>
        </a:defRPr>
      </a:lvl4pPr>
      <a:lvl5pPr marL="20193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5pPr>
      <a:lvl6pPr marL="24765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6pPr>
      <a:lvl7pPr marL="29337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7pPr>
      <a:lvl8pPr marL="33909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8pPr>
      <a:lvl9pPr marL="38481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E"/>
            </a:gs>
            <a:gs pos="100000">
              <a:srgbClr val="000065"/>
            </a:gs>
          </a:gsLst>
          <a:lin ang="5400000" scaled="1"/>
        </a:gradFill>
        <a:effectLst/>
      </p:bgPr>
    </p:bg>
    <p:spTree>
      <p:nvGrpSpPr>
        <p:cNvPr id="1" name=""/>
        <p:cNvGrpSpPr/>
        <p:nvPr/>
      </p:nvGrpSpPr>
      <p:grpSpPr>
        <a:xfrm>
          <a:off x="0" y="0"/>
          <a:ext cx="0" cy="0"/>
          <a:chOff x="0" y="0"/>
          <a:chExt cx="0" cy="0"/>
        </a:xfrm>
      </p:grpSpPr>
      <p:sp>
        <p:nvSpPr>
          <p:cNvPr id="120833" name="Text Box 1"/>
          <p:cNvSpPr txBox="1">
            <a:spLocks noGrp="1" noChangeArrowheads="1"/>
          </p:cNvSpPr>
          <p:nvPr>
            <p:ph type="sldNum" sz="quarter" idx="4"/>
          </p:nvPr>
        </p:nvSpPr>
        <p:spPr bwMode="auto">
          <a:xfrm>
            <a:off x="8191500" y="6438902"/>
            <a:ext cx="266700" cy="266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r">
              <a:defRPr sz="1400" b="1">
                <a:solidFill>
                  <a:schemeClr val="tx1"/>
                </a:solidFill>
                <a:latin typeface="Times New Roman" charset="0"/>
                <a:ea typeface="ＭＳ Ｐゴシック" charset="0"/>
                <a:cs typeface="Times New Roman" charset="0"/>
                <a:sym typeface="Times New Roman"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2B3CE510-5972-D446-92F1-479293712C2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5139" r:id="rId1"/>
    <p:sldLayoutId id="2147485140" r:id="rId2"/>
    <p:sldLayoutId id="2147485141" r:id="rId3"/>
    <p:sldLayoutId id="2147485142" r:id="rId4"/>
    <p:sldLayoutId id="2147485143" r:id="rId5"/>
    <p:sldLayoutId id="2147485144" r:id="rId6"/>
    <p:sldLayoutId id="2147485145" r:id="rId7"/>
    <p:sldLayoutId id="2147485146" r:id="rId8"/>
    <p:sldLayoutId id="2147485147" r:id="rId9"/>
    <p:sldLayoutId id="2147485148" r:id="rId10"/>
    <p:sldLayoutId id="2147485149" r:id="rId11"/>
  </p:sldLayoutIdLst>
  <p:transition/>
  <p:hf hdr="0" ftr="0" dt="0"/>
  <p:txStyles>
    <p:titleStyle>
      <a:lvl1pPr algn="ctr" rtl="0" fontAlgn="base">
        <a:spcBef>
          <a:spcPct val="0"/>
        </a:spcBef>
        <a:spcAft>
          <a:spcPct val="0"/>
        </a:spcAft>
        <a:defRPr sz="4400">
          <a:solidFill>
            <a:srgbClr val="FFFF00"/>
          </a:solidFill>
          <a:latin typeface="+mj-lt"/>
          <a:ea typeface="+mj-ea"/>
          <a:cs typeface="+mj-cs"/>
          <a:sym typeface="Arial" charset="0"/>
        </a:defRPr>
      </a:lvl1pPr>
      <a:lvl2pPr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2pPr>
      <a:lvl3pPr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3pPr>
      <a:lvl4pPr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4pPr>
      <a:lvl5pPr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5pPr>
      <a:lvl6pPr marL="457200"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6pPr>
      <a:lvl7pPr marL="914400"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7pPr>
      <a:lvl8pPr marL="1371600"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8pPr>
      <a:lvl9pPr marL="1828800"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9pPr>
    </p:titleStyle>
    <p:bodyStyle>
      <a:lvl1pPr marL="342900" indent="-342900" algn="l" rtl="0" fontAlgn="base">
        <a:spcBef>
          <a:spcPts val="800"/>
        </a:spcBef>
        <a:spcAft>
          <a:spcPct val="0"/>
        </a:spcAft>
        <a:buClr>
          <a:srgbClr val="FFFFFF"/>
        </a:buClr>
        <a:buSzPct val="100000"/>
        <a:buFont typeface="Arial" charset="0"/>
        <a:buChar char="•"/>
        <a:defRPr sz="3200">
          <a:solidFill>
            <a:srgbClr val="FFFFFF"/>
          </a:solidFill>
          <a:latin typeface="+mn-lt"/>
          <a:ea typeface="+mn-ea"/>
          <a:cs typeface="+mn-cs"/>
          <a:sym typeface="Arial" charset="0"/>
        </a:defRPr>
      </a:lvl1pPr>
      <a:lvl2pPr marL="742950" indent="-285750" algn="l" rtl="0" fontAlgn="base">
        <a:spcBef>
          <a:spcPts val="700"/>
        </a:spcBef>
        <a:spcAft>
          <a:spcPct val="0"/>
        </a:spcAft>
        <a:buClr>
          <a:srgbClr val="FFFFFF"/>
        </a:buClr>
        <a:buSzPct val="100000"/>
        <a:buFont typeface="Arial" charset="0"/>
        <a:buChar char="–"/>
        <a:defRPr sz="2800">
          <a:solidFill>
            <a:srgbClr val="FFFFFF"/>
          </a:solidFill>
          <a:latin typeface="+mn-lt"/>
          <a:ea typeface="+mn-ea"/>
          <a:cs typeface="+mn-cs"/>
          <a:sym typeface="Arial" charset="0"/>
        </a:defRPr>
      </a:lvl2pPr>
      <a:lvl3pPr marL="1143000" indent="-228600" algn="l" rtl="0" fontAlgn="base">
        <a:spcBef>
          <a:spcPts val="600"/>
        </a:spcBef>
        <a:spcAft>
          <a:spcPct val="0"/>
        </a:spcAft>
        <a:buClr>
          <a:srgbClr val="FFFFFF"/>
        </a:buClr>
        <a:buSzPct val="100000"/>
        <a:buFont typeface="Arial" charset="0"/>
        <a:buChar char="•"/>
        <a:defRPr sz="2400">
          <a:solidFill>
            <a:srgbClr val="FFFFFF"/>
          </a:solidFill>
          <a:latin typeface="+mn-lt"/>
          <a:ea typeface="+mn-ea"/>
          <a:cs typeface="+mn-cs"/>
          <a:sym typeface="Arial" charset="0"/>
        </a:defRPr>
      </a:lvl3pPr>
      <a:lvl4pPr marL="1600200" indent="-228600" algn="l" rtl="0" fontAlgn="base">
        <a:spcBef>
          <a:spcPts val="500"/>
        </a:spcBef>
        <a:spcAft>
          <a:spcPct val="0"/>
        </a:spcAft>
        <a:buClr>
          <a:srgbClr val="FFFFFF"/>
        </a:buClr>
        <a:buSzPct val="100000"/>
        <a:buFont typeface="Arial" charset="0"/>
        <a:buChar char="–"/>
        <a:defRPr sz="2000">
          <a:solidFill>
            <a:srgbClr val="FFFFFF"/>
          </a:solidFill>
          <a:latin typeface="+mn-lt"/>
          <a:ea typeface="+mn-ea"/>
          <a:cs typeface="+mn-cs"/>
          <a:sym typeface="Arial" charset="0"/>
        </a:defRPr>
      </a:lvl4pPr>
      <a:lvl5pPr marL="2057400" indent="-230188" algn="l" rtl="0" fontAlgn="base">
        <a:spcBef>
          <a:spcPts val="500"/>
        </a:spcBef>
        <a:spcAft>
          <a:spcPct val="0"/>
        </a:spcAft>
        <a:buClr>
          <a:srgbClr val="FFFFFF"/>
        </a:buClr>
        <a:buSzPct val="100000"/>
        <a:buFont typeface="Arial" charset="0"/>
        <a:buChar char="»"/>
        <a:defRPr sz="2000">
          <a:solidFill>
            <a:srgbClr val="FFFFFF"/>
          </a:solidFill>
          <a:latin typeface="+mn-lt"/>
          <a:ea typeface="+mn-ea"/>
          <a:cs typeface="+mn-cs"/>
          <a:sym typeface="Arial" charset="0"/>
        </a:defRPr>
      </a:lvl5pPr>
      <a:lvl6pPr marL="2514600" indent="-230188" algn="l" rtl="0" fontAlgn="base">
        <a:spcBef>
          <a:spcPts val="500"/>
        </a:spcBef>
        <a:spcAft>
          <a:spcPct val="0"/>
        </a:spcAft>
        <a:buClr>
          <a:srgbClr val="FFFFFF"/>
        </a:buClr>
        <a:buSzPct val="100000"/>
        <a:buFont typeface="Arial" charset="0"/>
        <a:buChar char="»"/>
        <a:defRPr sz="2000">
          <a:solidFill>
            <a:srgbClr val="FFFFFF"/>
          </a:solidFill>
          <a:latin typeface="+mn-lt"/>
          <a:ea typeface="+mn-ea"/>
          <a:cs typeface="+mn-cs"/>
          <a:sym typeface="Arial" charset="0"/>
        </a:defRPr>
      </a:lvl6pPr>
      <a:lvl7pPr marL="2971800" indent="-230188" algn="l" rtl="0" fontAlgn="base">
        <a:spcBef>
          <a:spcPts val="500"/>
        </a:spcBef>
        <a:spcAft>
          <a:spcPct val="0"/>
        </a:spcAft>
        <a:buClr>
          <a:srgbClr val="FFFFFF"/>
        </a:buClr>
        <a:buSzPct val="100000"/>
        <a:buFont typeface="Arial" charset="0"/>
        <a:buChar char="»"/>
        <a:defRPr sz="2000">
          <a:solidFill>
            <a:srgbClr val="FFFFFF"/>
          </a:solidFill>
          <a:latin typeface="+mn-lt"/>
          <a:ea typeface="+mn-ea"/>
          <a:cs typeface="+mn-cs"/>
          <a:sym typeface="Arial" charset="0"/>
        </a:defRPr>
      </a:lvl7pPr>
      <a:lvl8pPr marL="3429000" indent="-230188" algn="l" rtl="0" fontAlgn="base">
        <a:spcBef>
          <a:spcPts val="500"/>
        </a:spcBef>
        <a:spcAft>
          <a:spcPct val="0"/>
        </a:spcAft>
        <a:buClr>
          <a:srgbClr val="FFFFFF"/>
        </a:buClr>
        <a:buSzPct val="100000"/>
        <a:buFont typeface="Arial" charset="0"/>
        <a:buChar char="»"/>
        <a:defRPr sz="2000">
          <a:solidFill>
            <a:srgbClr val="FFFFFF"/>
          </a:solidFill>
          <a:latin typeface="+mn-lt"/>
          <a:ea typeface="+mn-ea"/>
          <a:cs typeface="+mn-cs"/>
          <a:sym typeface="Arial" charset="0"/>
        </a:defRPr>
      </a:lvl8pPr>
      <a:lvl9pPr marL="3886200" indent="-230188" algn="l" rtl="0" fontAlgn="base">
        <a:spcBef>
          <a:spcPts val="500"/>
        </a:spcBef>
        <a:spcAft>
          <a:spcPct val="0"/>
        </a:spcAft>
        <a:buClr>
          <a:srgbClr val="FFFFFF"/>
        </a:buClr>
        <a:buSzPct val="100000"/>
        <a:buFont typeface="Arial" charset="0"/>
        <a:buChar char="»"/>
        <a:defRPr sz="2000">
          <a:solidFill>
            <a:srgbClr val="FFFFFF"/>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61" name="Rectangle 1"/>
          <p:cNvSpPr>
            <a:spLocks noGrp="1" noChangeArrowheads="1"/>
          </p:cNvSpPr>
          <p:nvPr>
            <p:ph type="title"/>
          </p:nvPr>
        </p:nvSpPr>
        <p:spPr bwMode="auto">
          <a:xfrm>
            <a:off x="457200" y="274640"/>
            <a:ext cx="8229600" cy="13239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Gill Sans" charset="0"/>
              </a:rPr>
              <a:t>Click to edit Master title style</a:t>
            </a:r>
          </a:p>
        </p:txBody>
      </p:sp>
      <p:sp>
        <p:nvSpPr>
          <p:cNvPr id="194562" name="Rectangle 2"/>
          <p:cNvSpPr>
            <a:spLocks noGrp="1" noChangeArrowheads="1"/>
          </p:cNvSpPr>
          <p:nvPr>
            <p:ph type="body" idx="1"/>
          </p:nvPr>
        </p:nvSpPr>
        <p:spPr bwMode="auto">
          <a:xfrm>
            <a:off x="457200" y="1598613"/>
            <a:ext cx="8229600" cy="52593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5931" r:id="rId1"/>
    <p:sldLayoutId id="2147485932" r:id="rId2"/>
    <p:sldLayoutId id="2147485933" r:id="rId3"/>
    <p:sldLayoutId id="2147485934" r:id="rId4"/>
    <p:sldLayoutId id="2147485935" r:id="rId5"/>
    <p:sldLayoutId id="2147485936" r:id="rId6"/>
    <p:sldLayoutId id="2147485937" r:id="rId7"/>
    <p:sldLayoutId id="2147485938" r:id="rId8"/>
    <p:sldLayoutId id="2147485939" r:id="rId9"/>
    <p:sldLayoutId id="2147485940" r:id="rId10"/>
    <p:sldLayoutId id="2147485941" r:id="rId11"/>
  </p:sldLayoutIdLst>
  <p:transition/>
  <p:txStyles>
    <p:titleStyle>
      <a:lvl1pPr algn="ctr" rtl="0" fontAlgn="base">
        <a:spcBef>
          <a:spcPct val="0"/>
        </a:spcBef>
        <a:spcAft>
          <a:spcPct val="0"/>
        </a:spcAft>
        <a:defRPr sz="5800">
          <a:solidFill>
            <a:schemeClr val="tx1"/>
          </a:solidFill>
          <a:latin typeface="+mj-lt"/>
          <a:ea typeface="+mj-ea"/>
          <a:cs typeface="+mj-cs"/>
          <a:sym typeface="Gill Sans" charset="0"/>
        </a:defRPr>
      </a:lvl1pPr>
      <a:lvl2pPr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9pPr>
    </p:titleStyle>
    <p:bodyStyle>
      <a:lvl1pPr marL="590550" indent="-400050" algn="l" rtl="0" fontAlgn="base">
        <a:spcBef>
          <a:spcPts val="1600"/>
        </a:spcBef>
        <a:spcAft>
          <a:spcPct val="0"/>
        </a:spcAft>
        <a:buClr>
          <a:srgbClr val="000000"/>
        </a:buClr>
        <a:buSzPct val="171000"/>
        <a:buFont typeface="Lucida Grande" charset="0"/>
        <a:buChar char="•"/>
        <a:defRPr sz="2900">
          <a:solidFill>
            <a:schemeClr val="tx1"/>
          </a:solidFill>
          <a:latin typeface="+mn-lt"/>
          <a:ea typeface="+mn-ea"/>
          <a:cs typeface="+mn-cs"/>
          <a:sym typeface="Gill Sans" charset="0"/>
        </a:defRPr>
      </a:lvl1pPr>
      <a:lvl2pPr marL="898525" indent="-400050" algn="l" rtl="0" fontAlgn="base">
        <a:spcBef>
          <a:spcPts val="1600"/>
        </a:spcBef>
        <a:spcAft>
          <a:spcPct val="0"/>
        </a:spcAft>
        <a:buClr>
          <a:srgbClr val="000000"/>
        </a:buClr>
        <a:buSzPct val="171000"/>
        <a:buFont typeface="Lucida Grande" charset="0"/>
        <a:buChar char="•"/>
        <a:defRPr sz="2900">
          <a:solidFill>
            <a:schemeClr val="tx1"/>
          </a:solidFill>
          <a:latin typeface="+mn-lt"/>
          <a:ea typeface="+mn-ea"/>
          <a:cs typeface="+mn-cs"/>
          <a:sym typeface="Gill Sans" charset="0"/>
        </a:defRPr>
      </a:lvl2pPr>
      <a:lvl3pPr marL="1208088" indent="-400050" algn="l" rtl="0" fontAlgn="base">
        <a:spcBef>
          <a:spcPts val="1600"/>
        </a:spcBef>
        <a:spcAft>
          <a:spcPct val="0"/>
        </a:spcAft>
        <a:buClr>
          <a:srgbClr val="000000"/>
        </a:buClr>
        <a:buSzPct val="171000"/>
        <a:buFont typeface="Lucida Grande" charset="0"/>
        <a:buChar char="•"/>
        <a:defRPr sz="2900">
          <a:solidFill>
            <a:schemeClr val="tx1"/>
          </a:solidFill>
          <a:latin typeface="+mn-lt"/>
          <a:ea typeface="+mn-ea"/>
          <a:cs typeface="+mn-cs"/>
          <a:sym typeface="Gill Sans" charset="0"/>
        </a:defRPr>
      </a:lvl3pPr>
      <a:lvl4pPr marL="1527175" indent="-400050" algn="l" rtl="0" fontAlgn="base">
        <a:spcBef>
          <a:spcPts val="1600"/>
        </a:spcBef>
        <a:spcAft>
          <a:spcPct val="0"/>
        </a:spcAft>
        <a:buClr>
          <a:srgbClr val="000000"/>
        </a:buClr>
        <a:buSzPct val="171000"/>
        <a:buFont typeface="Lucida Grande" charset="0"/>
        <a:buChar char="•"/>
        <a:defRPr sz="2900">
          <a:solidFill>
            <a:schemeClr val="tx1"/>
          </a:solidFill>
          <a:latin typeface="+mn-lt"/>
          <a:ea typeface="+mn-ea"/>
          <a:cs typeface="+mn-cs"/>
          <a:sym typeface="Gill Sans" charset="0"/>
        </a:defRPr>
      </a:lvl4pPr>
      <a:lvl5pPr marL="1836738" indent="-400050" algn="l" rtl="0" fontAlgn="base">
        <a:spcBef>
          <a:spcPts val="1600"/>
        </a:spcBef>
        <a:spcAft>
          <a:spcPct val="0"/>
        </a:spcAft>
        <a:buClr>
          <a:srgbClr val="000000"/>
        </a:buClr>
        <a:buSzPct val="171000"/>
        <a:buFont typeface="Lucida Grande" charset="0"/>
        <a:buChar char="•"/>
        <a:defRPr sz="2900">
          <a:solidFill>
            <a:schemeClr val="tx1"/>
          </a:solidFill>
          <a:latin typeface="+mn-lt"/>
          <a:ea typeface="+mn-ea"/>
          <a:cs typeface="+mn-cs"/>
          <a:sym typeface="Gill Sans" charset="0"/>
        </a:defRPr>
      </a:lvl5pPr>
      <a:lvl6pPr marL="2293938" indent="-400050" algn="l" rtl="0" fontAlgn="base">
        <a:spcBef>
          <a:spcPts val="1600"/>
        </a:spcBef>
        <a:spcAft>
          <a:spcPct val="0"/>
        </a:spcAft>
        <a:buClr>
          <a:srgbClr val="000000"/>
        </a:buClr>
        <a:buSzPct val="171000"/>
        <a:buFont typeface="Lucida Grande" charset="0"/>
        <a:buChar char="•"/>
        <a:defRPr sz="2900">
          <a:solidFill>
            <a:schemeClr val="tx1"/>
          </a:solidFill>
          <a:latin typeface="+mn-lt"/>
          <a:ea typeface="+mn-ea"/>
          <a:cs typeface="+mn-cs"/>
          <a:sym typeface="Gill Sans" charset="0"/>
        </a:defRPr>
      </a:lvl6pPr>
      <a:lvl7pPr marL="2751138" indent="-400050" algn="l" rtl="0" fontAlgn="base">
        <a:spcBef>
          <a:spcPts val="1600"/>
        </a:spcBef>
        <a:spcAft>
          <a:spcPct val="0"/>
        </a:spcAft>
        <a:buClr>
          <a:srgbClr val="000000"/>
        </a:buClr>
        <a:buSzPct val="171000"/>
        <a:buFont typeface="Lucida Grande" charset="0"/>
        <a:buChar char="•"/>
        <a:defRPr sz="2900">
          <a:solidFill>
            <a:schemeClr val="tx1"/>
          </a:solidFill>
          <a:latin typeface="+mn-lt"/>
          <a:ea typeface="+mn-ea"/>
          <a:cs typeface="+mn-cs"/>
          <a:sym typeface="Gill Sans" charset="0"/>
        </a:defRPr>
      </a:lvl7pPr>
      <a:lvl8pPr marL="3208338" indent="-400050" algn="l" rtl="0" fontAlgn="base">
        <a:spcBef>
          <a:spcPts val="1600"/>
        </a:spcBef>
        <a:spcAft>
          <a:spcPct val="0"/>
        </a:spcAft>
        <a:buClr>
          <a:srgbClr val="000000"/>
        </a:buClr>
        <a:buSzPct val="171000"/>
        <a:buFont typeface="Lucida Grande" charset="0"/>
        <a:buChar char="•"/>
        <a:defRPr sz="2900">
          <a:solidFill>
            <a:schemeClr val="tx1"/>
          </a:solidFill>
          <a:latin typeface="+mn-lt"/>
          <a:ea typeface="+mn-ea"/>
          <a:cs typeface="+mn-cs"/>
          <a:sym typeface="Gill Sans" charset="0"/>
        </a:defRPr>
      </a:lvl8pPr>
      <a:lvl9pPr marL="3665538" indent="-400050" algn="l" rtl="0" fontAlgn="base">
        <a:spcBef>
          <a:spcPts val="1600"/>
        </a:spcBef>
        <a:spcAft>
          <a:spcPct val="0"/>
        </a:spcAft>
        <a:buClr>
          <a:srgbClr val="000000"/>
        </a:buClr>
        <a:buSzPct val="171000"/>
        <a:buFont typeface="Lucida Grande" charset="0"/>
        <a:buChar char="•"/>
        <a:defRPr sz="29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E"/>
            </a:gs>
            <a:gs pos="100000">
              <a:srgbClr val="000065"/>
            </a:gs>
          </a:gsLst>
          <a:lin ang="5400000" scaled="1"/>
        </a:gradFill>
        <a:effectLst/>
      </p:bgPr>
    </p:bg>
    <p:spTree>
      <p:nvGrpSpPr>
        <p:cNvPr id="1" name=""/>
        <p:cNvGrpSpPr/>
        <p:nvPr/>
      </p:nvGrpSpPr>
      <p:grpSpPr>
        <a:xfrm>
          <a:off x="0" y="0"/>
          <a:ext cx="0" cy="0"/>
          <a:chOff x="0" y="0"/>
          <a:chExt cx="0" cy="0"/>
        </a:xfrm>
      </p:grpSpPr>
      <p:sp>
        <p:nvSpPr>
          <p:cNvPr id="195585" name="Rectangle 1"/>
          <p:cNvSpPr>
            <a:spLocks noGrp="1" noChangeArrowheads="1"/>
          </p:cNvSpPr>
          <p:nvPr>
            <p:ph type="body" idx="1"/>
          </p:nvPr>
        </p:nvSpPr>
        <p:spPr bwMode="auto">
          <a:xfrm>
            <a:off x="301625" y="228603"/>
            <a:ext cx="8540750" cy="58705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195586" name="Text Box 2"/>
          <p:cNvSpPr txBox="1">
            <a:spLocks noGrp="1" noChangeArrowheads="1"/>
          </p:cNvSpPr>
          <p:nvPr>
            <p:ph type="sldNum" sz="quarter" idx="4"/>
          </p:nvPr>
        </p:nvSpPr>
        <p:spPr bwMode="auto">
          <a:xfrm>
            <a:off x="8191500" y="6438902"/>
            <a:ext cx="266700" cy="266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r">
              <a:defRPr sz="1400">
                <a:solidFill>
                  <a:schemeClr val="tx1"/>
                </a:solidFill>
                <a:latin typeface="Times New Roman" charset="0"/>
                <a:ea typeface="ＭＳ Ｐゴシック" charset="0"/>
                <a:cs typeface="Times New Roman" charset="0"/>
                <a:sym typeface="Times New Roman"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1A6BA317-4A53-5849-A53D-9B5183AAB44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5942" r:id="rId1"/>
    <p:sldLayoutId id="2147485943" r:id="rId2"/>
    <p:sldLayoutId id="2147485944" r:id="rId3"/>
    <p:sldLayoutId id="2147485945" r:id="rId4"/>
    <p:sldLayoutId id="2147485946" r:id="rId5"/>
    <p:sldLayoutId id="2147485947" r:id="rId6"/>
    <p:sldLayoutId id="2147485948" r:id="rId7"/>
    <p:sldLayoutId id="2147485949" r:id="rId8"/>
    <p:sldLayoutId id="2147485950" r:id="rId9"/>
    <p:sldLayoutId id="2147485951" r:id="rId10"/>
    <p:sldLayoutId id="2147485952" r:id="rId11"/>
  </p:sldLayoutIdLst>
  <p:transition/>
  <p:hf hdr="0" ftr="0" dt="0"/>
  <p:txStyles>
    <p:titleStyle>
      <a:lvl1pPr algn="ctr" rtl="0" fontAlgn="base">
        <a:spcBef>
          <a:spcPct val="0"/>
        </a:spcBef>
        <a:spcAft>
          <a:spcPct val="0"/>
        </a:spcAft>
        <a:defRPr sz="4400">
          <a:solidFill>
            <a:srgbClr val="FFFF00"/>
          </a:solidFill>
          <a:latin typeface="+mj-lt"/>
          <a:ea typeface="+mj-ea"/>
          <a:cs typeface="+mj-cs"/>
          <a:sym typeface="Arial" charset="0"/>
        </a:defRPr>
      </a:lvl1pPr>
      <a:lvl2pPr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2pPr>
      <a:lvl3pPr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3pPr>
      <a:lvl4pPr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4pPr>
      <a:lvl5pPr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5pPr>
      <a:lvl6pPr marL="457200"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6pPr>
      <a:lvl7pPr marL="914400"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7pPr>
      <a:lvl8pPr marL="1371600"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8pPr>
      <a:lvl9pPr marL="1828800"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9pPr>
    </p:titleStyle>
    <p:bodyStyle>
      <a:lvl1pPr marL="342900" indent="-342900" algn="l" rtl="0" fontAlgn="base">
        <a:spcBef>
          <a:spcPts val="800"/>
        </a:spcBef>
        <a:spcAft>
          <a:spcPct val="0"/>
        </a:spcAft>
        <a:buClr>
          <a:srgbClr val="FFFFFF"/>
        </a:buClr>
        <a:buSzPct val="100000"/>
        <a:buFont typeface="Arial" charset="0"/>
        <a:buChar char="•"/>
        <a:defRPr sz="3200">
          <a:solidFill>
            <a:srgbClr val="FFFFFF"/>
          </a:solidFill>
          <a:latin typeface="+mn-lt"/>
          <a:ea typeface="+mn-ea"/>
          <a:cs typeface="+mn-cs"/>
          <a:sym typeface="Arial" charset="0"/>
        </a:defRPr>
      </a:lvl1pPr>
      <a:lvl2pPr marL="704850" indent="-285750" algn="l" rtl="0" fontAlgn="base">
        <a:spcBef>
          <a:spcPts val="700"/>
        </a:spcBef>
        <a:spcAft>
          <a:spcPct val="0"/>
        </a:spcAft>
        <a:buClr>
          <a:srgbClr val="FFFFFF"/>
        </a:buClr>
        <a:buSzPct val="100000"/>
        <a:buFont typeface="Arial" charset="0"/>
        <a:buChar char="–"/>
        <a:defRPr sz="2800">
          <a:solidFill>
            <a:srgbClr val="FFFFFF"/>
          </a:solidFill>
          <a:latin typeface="+mn-lt"/>
          <a:ea typeface="+mn-ea"/>
          <a:cs typeface="+mn-cs"/>
          <a:sym typeface="Arial" charset="0"/>
        </a:defRPr>
      </a:lvl2pPr>
      <a:lvl3pPr marL="1104900" indent="-228600" algn="l" rtl="0" fontAlgn="base">
        <a:spcBef>
          <a:spcPts val="600"/>
        </a:spcBef>
        <a:spcAft>
          <a:spcPct val="0"/>
        </a:spcAft>
        <a:buClr>
          <a:srgbClr val="FFFFFF"/>
        </a:buClr>
        <a:buSzPct val="100000"/>
        <a:buFont typeface="Arial" charset="0"/>
        <a:buChar char="•"/>
        <a:defRPr sz="2400">
          <a:solidFill>
            <a:srgbClr val="FFFFFF"/>
          </a:solidFill>
          <a:latin typeface="+mn-lt"/>
          <a:ea typeface="+mn-ea"/>
          <a:cs typeface="+mn-cs"/>
          <a:sym typeface="Arial" charset="0"/>
        </a:defRPr>
      </a:lvl3pPr>
      <a:lvl4pPr marL="1562100" indent="-228600" algn="l" rtl="0" fontAlgn="base">
        <a:spcBef>
          <a:spcPts val="500"/>
        </a:spcBef>
        <a:spcAft>
          <a:spcPct val="0"/>
        </a:spcAft>
        <a:buClr>
          <a:srgbClr val="FFFFFF"/>
        </a:buClr>
        <a:buSzPct val="100000"/>
        <a:buFont typeface="Arial" charset="0"/>
        <a:buChar char="–"/>
        <a:defRPr sz="2000">
          <a:solidFill>
            <a:srgbClr val="FFFFFF"/>
          </a:solidFill>
          <a:latin typeface="+mn-lt"/>
          <a:ea typeface="+mn-ea"/>
          <a:cs typeface="+mn-cs"/>
          <a:sym typeface="Arial" charset="0"/>
        </a:defRPr>
      </a:lvl4pPr>
      <a:lvl5pPr marL="2019300" indent="-228600" algn="l" rtl="0" fontAlgn="base">
        <a:spcBef>
          <a:spcPts val="500"/>
        </a:spcBef>
        <a:spcAft>
          <a:spcPct val="0"/>
        </a:spcAft>
        <a:buClr>
          <a:srgbClr val="FFFFFF"/>
        </a:buClr>
        <a:buSzPct val="100000"/>
        <a:buFont typeface="Arial" charset="0"/>
        <a:buChar char="»"/>
        <a:defRPr sz="2000">
          <a:solidFill>
            <a:srgbClr val="FFFFFF"/>
          </a:solidFill>
          <a:latin typeface="+mn-lt"/>
          <a:ea typeface="+mn-ea"/>
          <a:cs typeface="+mn-cs"/>
          <a:sym typeface="Arial" charset="0"/>
        </a:defRPr>
      </a:lvl5pPr>
      <a:lvl6pPr marL="2476500" indent="-228600" algn="l" rtl="0" fontAlgn="base">
        <a:spcBef>
          <a:spcPts val="500"/>
        </a:spcBef>
        <a:spcAft>
          <a:spcPct val="0"/>
        </a:spcAft>
        <a:buClr>
          <a:srgbClr val="FFFFFF"/>
        </a:buClr>
        <a:buSzPct val="100000"/>
        <a:buFont typeface="Arial" charset="0"/>
        <a:buChar char="»"/>
        <a:defRPr sz="2000">
          <a:solidFill>
            <a:srgbClr val="FFFFFF"/>
          </a:solidFill>
          <a:latin typeface="+mn-lt"/>
          <a:ea typeface="+mn-ea"/>
          <a:cs typeface="+mn-cs"/>
          <a:sym typeface="Arial" charset="0"/>
        </a:defRPr>
      </a:lvl6pPr>
      <a:lvl7pPr marL="2933700" indent="-228600" algn="l" rtl="0" fontAlgn="base">
        <a:spcBef>
          <a:spcPts val="500"/>
        </a:spcBef>
        <a:spcAft>
          <a:spcPct val="0"/>
        </a:spcAft>
        <a:buClr>
          <a:srgbClr val="FFFFFF"/>
        </a:buClr>
        <a:buSzPct val="100000"/>
        <a:buFont typeface="Arial" charset="0"/>
        <a:buChar char="»"/>
        <a:defRPr sz="2000">
          <a:solidFill>
            <a:srgbClr val="FFFFFF"/>
          </a:solidFill>
          <a:latin typeface="+mn-lt"/>
          <a:ea typeface="+mn-ea"/>
          <a:cs typeface="+mn-cs"/>
          <a:sym typeface="Arial" charset="0"/>
        </a:defRPr>
      </a:lvl7pPr>
      <a:lvl8pPr marL="3390900" indent="-228600" algn="l" rtl="0" fontAlgn="base">
        <a:spcBef>
          <a:spcPts val="500"/>
        </a:spcBef>
        <a:spcAft>
          <a:spcPct val="0"/>
        </a:spcAft>
        <a:buClr>
          <a:srgbClr val="FFFFFF"/>
        </a:buClr>
        <a:buSzPct val="100000"/>
        <a:buFont typeface="Arial" charset="0"/>
        <a:buChar char="»"/>
        <a:defRPr sz="2000">
          <a:solidFill>
            <a:srgbClr val="FFFFFF"/>
          </a:solidFill>
          <a:latin typeface="+mn-lt"/>
          <a:ea typeface="+mn-ea"/>
          <a:cs typeface="+mn-cs"/>
          <a:sym typeface="Arial" charset="0"/>
        </a:defRPr>
      </a:lvl8pPr>
      <a:lvl9pPr marL="3848100" indent="-228600" algn="l" rtl="0" fontAlgn="base">
        <a:spcBef>
          <a:spcPts val="500"/>
        </a:spcBef>
        <a:spcAft>
          <a:spcPct val="0"/>
        </a:spcAft>
        <a:buClr>
          <a:srgbClr val="FFFFFF"/>
        </a:buClr>
        <a:buSzPct val="100000"/>
        <a:buFont typeface="Arial" charset="0"/>
        <a:buChar char="»"/>
        <a:defRPr sz="2000">
          <a:solidFill>
            <a:srgbClr val="FFFFFF"/>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solidFill>
          <a:srgbClr val="000065"/>
        </a:solidFill>
        <a:effectLst/>
      </p:bgPr>
    </p:bg>
    <p:spTree>
      <p:nvGrpSpPr>
        <p:cNvPr id="1" name=""/>
        <p:cNvGrpSpPr/>
        <p:nvPr/>
      </p:nvGrpSpPr>
      <p:grpSpPr>
        <a:xfrm>
          <a:off x="0" y="0"/>
          <a:ext cx="0" cy="0"/>
          <a:chOff x="0" y="0"/>
          <a:chExt cx="0" cy="0"/>
        </a:xfrm>
      </p:grpSpPr>
      <p:sp>
        <p:nvSpPr>
          <p:cNvPr id="196609" name="Rectangle 1"/>
          <p:cNvSpPr>
            <a:spLocks noGrp="1" noChangeArrowheads="1"/>
          </p:cNvSpPr>
          <p:nvPr>
            <p:ph type="body" idx="1"/>
          </p:nvPr>
        </p:nvSpPr>
        <p:spPr bwMode="auto">
          <a:xfrm>
            <a:off x="457200" y="274640"/>
            <a:ext cx="8229600" cy="58515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196610" name="Text Box 2"/>
          <p:cNvSpPr txBox="1">
            <a:spLocks noGrp="1" noChangeArrowheads="1"/>
          </p:cNvSpPr>
          <p:nvPr>
            <p:ph type="sldNum" sz="quarter" idx="4"/>
          </p:nvPr>
        </p:nvSpPr>
        <p:spPr bwMode="auto">
          <a:xfrm>
            <a:off x="8551867" y="6442075"/>
            <a:ext cx="287337" cy="279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b" anchorCtr="0" compatLnSpc="1">
            <a:prstTxWarp prst="textNoShape">
              <a:avLst/>
            </a:prstTxWarp>
          </a:bodyPr>
          <a:lstStyle>
            <a:lvl1pPr algn="r">
              <a:defRPr sz="1400" b="1">
                <a:solidFill>
                  <a:schemeClr val="tx1"/>
                </a:solidFill>
                <a:effectLst>
                  <a:outerShdw blurRad="38100" dist="38100" dir="2700000" algn="tl">
                    <a:srgbClr val="000000"/>
                  </a:outerShdw>
                </a:effectLst>
                <a:latin typeface="+mn-lt"/>
                <a:ea typeface="ＭＳ Ｐゴシック" charset="0"/>
                <a:cs typeface="Arial" charset="0"/>
                <a:sym typeface="Arial"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A19F15CE-772F-FC43-842E-72B0D80E201A}"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Lst>
  <p:transition/>
  <p:hf hdr="0" ftr="0" dt="0"/>
  <p:txStyles>
    <p:titleStyle>
      <a:lvl1pPr algn="ctr" rtl="0" fontAlgn="base">
        <a:spcBef>
          <a:spcPct val="0"/>
        </a:spcBef>
        <a:spcAft>
          <a:spcPct val="0"/>
        </a:spcAft>
        <a:defRPr sz="4400">
          <a:solidFill>
            <a:srgbClr val="B7E7FF"/>
          </a:solidFill>
          <a:effectLst>
            <a:outerShdw blurRad="38100" dist="38100" dir="2700000" algn="tl">
              <a:srgbClr val="000000"/>
            </a:outerShdw>
          </a:effectLst>
          <a:latin typeface="+mj-lt"/>
          <a:ea typeface="+mj-ea"/>
          <a:cs typeface="+mj-cs"/>
          <a:sym typeface="Arial" charset="0"/>
        </a:defRPr>
      </a:lvl1pPr>
      <a:lvl2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2pPr>
      <a:lvl3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3pPr>
      <a:lvl4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4pPr>
      <a:lvl5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5pPr>
      <a:lvl6pPr marL="4572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6pPr>
      <a:lvl7pPr marL="9144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7pPr>
      <a:lvl8pPr marL="13716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8pPr>
      <a:lvl9pPr marL="18288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9pPr>
    </p:titleStyle>
    <p:bodyStyle>
      <a:lvl1pPr marL="342900" indent="-342900" algn="l" rtl="0" fontAlgn="base">
        <a:spcBef>
          <a:spcPts val="800"/>
        </a:spcBef>
        <a:spcAft>
          <a:spcPct val="0"/>
        </a:spcAft>
        <a:buClr>
          <a:srgbClr val="FFCC00"/>
        </a:buClr>
        <a:buSzPct val="100000"/>
        <a:buFont typeface="Wingdings" charset="0"/>
        <a:buChar char="§"/>
        <a:defRPr sz="3200">
          <a:solidFill>
            <a:schemeClr val="tx1"/>
          </a:solidFill>
          <a:effectLst>
            <a:outerShdw blurRad="38100" dist="38100" dir="2700000" algn="tl">
              <a:srgbClr val="000000"/>
            </a:outerShdw>
          </a:effectLst>
          <a:latin typeface="+mn-lt"/>
          <a:ea typeface="+mn-ea"/>
          <a:cs typeface="+mn-cs"/>
          <a:sym typeface="Arial" charset="0"/>
        </a:defRPr>
      </a:lvl1pPr>
      <a:lvl2pPr marL="704850" indent="-285750" algn="l" rtl="0" fontAlgn="base">
        <a:spcBef>
          <a:spcPts val="700"/>
        </a:spcBef>
        <a:spcAft>
          <a:spcPct val="0"/>
        </a:spcAft>
        <a:buClr>
          <a:srgbClr val="FFFFFF"/>
        </a:buClr>
        <a:buSzPct val="100000"/>
        <a:buFont typeface="Arial" charset="0"/>
        <a:buChar char="–"/>
        <a:defRPr sz="2800">
          <a:solidFill>
            <a:schemeClr val="tx1"/>
          </a:solidFill>
          <a:effectLst>
            <a:outerShdw blurRad="38100" dist="38100" dir="2700000" algn="tl">
              <a:srgbClr val="000000"/>
            </a:outerShdw>
          </a:effectLst>
          <a:latin typeface="+mn-lt"/>
          <a:ea typeface="+mn-ea"/>
          <a:cs typeface="+mn-cs"/>
          <a:sym typeface="Arial" charset="0"/>
        </a:defRPr>
      </a:lvl2pPr>
      <a:lvl3pPr marL="1104900" indent="-228600" algn="l" rtl="0" fontAlgn="base">
        <a:spcBef>
          <a:spcPts val="600"/>
        </a:spcBef>
        <a:spcAft>
          <a:spcPct val="0"/>
        </a:spcAft>
        <a:buClr>
          <a:srgbClr val="FFCC00"/>
        </a:buClr>
        <a:buSzPct val="100000"/>
        <a:buFont typeface="Wingdings" charset="0"/>
        <a:buChar char="§"/>
        <a:defRPr sz="2400">
          <a:solidFill>
            <a:schemeClr val="tx1"/>
          </a:solidFill>
          <a:effectLst>
            <a:outerShdw blurRad="38100" dist="38100" dir="2700000" algn="tl">
              <a:srgbClr val="000000"/>
            </a:outerShdw>
          </a:effectLst>
          <a:latin typeface="+mn-lt"/>
          <a:ea typeface="+mn-ea"/>
          <a:cs typeface="+mn-cs"/>
          <a:sym typeface="Arial" charset="0"/>
        </a:defRPr>
      </a:lvl3pPr>
      <a:lvl4pPr marL="1562100" indent="-228600" algn="l" rtl="0" fontAlgn="base">
        <a:spcBef>
          <a:spcPts val="500"/>
        </a:spcBef>
        <a:spcAft>
          <a:spcPct val="0"/>
        </a:spcAft>
        <a:buClr>
          <a:srgbClr val="FFFFFF"/>
        </a:buClr>
        <a:buSzPct val="100000"/>
        <a:buFont typeface="Arial" charset="0"/>
        <a:buChar char="–"/>
        <a:defRPr sz="2000">
          <a:solidFill>
            <a:schemeClr val="tx1"/>
          </a:solidFill>
          <a:effectLst>
            <a:outerShdw blurRad="38100" dist="38100" dir="2700000" algn="tl">
              <a:srgbClr val="000000"/>
            </a:outerShdw>
          </a:effectLst>
          <a:latin typeface="+mn-lt"/>
          <a:ea typeface="+mn-ea"/>
          <a:cs typeface="+mn-cs"/>
          <a:sym typeface="Arial" charset="0"/>
        </a:defRPr>
      </a:lvl4pPr>
      <a:lvl5pPr marL="20193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5pPr>
      <a:lvl6pPr marL="24765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6pPr>
      <a:lvl7pPr marL="29337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7pPr>
      <a:lvl8pPr marL="33909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8pPr>
      <a:lvl9pPr marL="38481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solidFill>
          <a:srgbClr val="000065"/>
        </a:solidFill>
        <a:effectLst/>
      </p:bgPr>
    </p:bg>
    <p:spTree>
      <p:nvGrpSpPr>
        <p:cNvPr id="1" name=""/>
        <p:cNvGrpSpPr/>
        <p:nvPr/>
      </p:nvGrpSpPr>
      <p:grpSpPr>
        <a:xfrm>
          <a:off x="0" y="0"/>
          <a:ext cx="0" cy="0"/>
          <a:chOff x="0" y="0"/>
          <a:chExt cx="0" cy="0"/>
        </a:xfrm>
      </p:grpSpPr>
      <p:sp>
        <p:nvSpPr>
          <p:cNvPr id="197633" name="Rectangle 1"/>
          <p:cNvSpPr>
            <a:spLocks noGrp="1" noChangeArrowheads="1"/>
          </p:cNvSpPr>
          <p:nvPr>
            <p:ph type="title"/>
          </p:nvPr>
        </p:nvSpPr>
        <p:spPr bwMode="auto">
          <a:xfrm>
            <a:off x="301625" y="106364"/>
            <a:ext cx="8510588" cy="1570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Arial" charset="0"/>
              </a:rPr>
              <a:t>Click to edit Master title style</a:t>
            </a:r>
          </a:p>
        </p:txBody>
      </p:sp>
      <p:sp>
        <p:nvSpPr>
          <p:cNvPr id="197634" name="Rectangle 2"/>
          <p:cNvSpPr>
            <a:spLocks noGrp="1" noChangeArrowheads="1"/>
          </p:cNvSpPr>
          <p:nvPr>
            <p:ph type="body" idx="1"/>
          </p:nvPr>
        </p:nvSpPr>
        <p:spPr bwMode="auto">
          <a:xfrm>
            <a:off x="301629" y="1676400"/>
            <a:ext cx="4194175" cy="5181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197635" name="Text Box 3"/>
          <p:cNvSpPr txBox="1">
            <a:spLocks noGrp="1" noChangeArrowheads="1"/>
          </p:cNvSpPr>
          <p:nvPr>
            <p:ph type="sldNum" sz="quarter" idx="4"/>
          </p:nvPr>
        </p:nvSpPr>
        <p:spPr bwMode="auto">
          <a:xfrm>
            <a:off x="8551867" y="6442075"/>
            <a:ext cx="287337" cy="279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b" anchorCtr="0" compatLnSpc="1">
            <a:prstTxWarp prst="textNoShape">
              <a:avLst/>
            </a:prstTxWarp>
          </a:bodyPr>
          <a:lstStyle>
            <a:lvl1pPr algn="r">
              <a:defRPr sz="1400" b="1">
                <a:solidFill>
                  <a:schemeClr val="tx1"/>
                </a:solidFill>
                <a:effectLst>
                  <a:outerShdw blurRad="38100" dist="38100" dir="2700000" algn="tl">
                    <a:srgbClr val="000000"/>
                  </a:outerShdw>
                </a:effectLst>
                <a:latin typeface="+mn-lt"/>
                <a:ea typeface="ＭＳ Ｐゴシック" charset="0"/>
                <a:cs typeface="Arial" charset="0"/>
                <a:sym typeface="Arial"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3B53899D-49E1-8247-AE26-73AA491744D5}"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5964" r:id="rId1"/>
    <p:sldLayoutId id="2147485965" r:id="rId2"/>
    <p:sldLayoutId id="2147485966" r:id="rId3"/>
    <p:sldLayoutId id="2147485967" r:id="rId4"/>
    <p:sldLayoutId id="2147485968" r:id="rId5"/>
    <p:sldLayoutId id="2147485969" r:id="rId6"/>
    <p:sldLayoutId id="2147485970" r:id="rId7"/>
    <p:sldLayoutId id="2147485971" r:id="rId8"/>
    <p:sldLayoutId id="2147485972" r:id="rId9"/>
    <p:sldLayoutId id="2147485973" r:id="rId10"/>
    <p:sldLayoutId id="2147485974" r:id="rId11"/>
  </p:sldLayoutIdLst>
  <p:transition/>
  <p:hf hdr="0" ftr="0" dt="0"/>
  <p:txStyles>
    <p:titleStyle>
      <a:lvl1pPr algn="ctr" rtl="0" fontAlgn="base">
        <a:spcBef>
          <a:spcPct val="0"/>
        </a:spcBef>
        <a:spcAft>
          <a:spcPct val="0"/>
        </a:spcAft>
        <a:defRPr sz="4400">
          <a:solidFill>
            <a:srgbClr val="B7E7FF"/>
          </a:solidFill>
          <a:effectLst>
            <a:outerShdw blurRad="38100" dist="38100" dir="2700000" algn="tl">
              <a:srgbClr val="000000"/>
            </a:outerShdw>
          </a:effectLst>
          <a:latin typeface="+mj-lt"/>
          <a:ea typeface="+mj-ea"/>
          <a:cs typeface="+mj-cs"/>
          <a:sym typeface="Arial" charset="0"/>
        </a:defRPr>
      </a:lvl1pPr>
      <a:lvl2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2pPr>
      <a:lvl3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3pPr>
      <a:lvl4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4pPr>
      <a:lvl5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5pPr>
      <a:lvl6pPr marL="4572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6pPr>
      <a:lvl7pPr marL="9144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7pPr>
      <a:lvl8pPr marL="13716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8pPr>
      <a:lvl9pPr marL="18288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9pPr>
    </p:titleStyle>
    <p:bodyStyle>
      <a:lvl1pPr marL="342900" indent="-342900" algn="l" rtl="0" fontAlgn="base">
        <a:spcBef>
          <a:spcPts val="800"/>
        </a:spcBef>
        <a:spcAft>
          <a:spcPct val="0"/>
        </a:spcAft>
        <a:buClr>
          <a:srgbClr val="FFCC00"/>
        </a:buClr>
        <a:buSzPct val="100000"/>
        <a:buFont typeface="Wingdings" charset="0"/>
        <a:buChar char="§"/>
        <a:defRPr sz="3200">
          <a:solidFill>
            <a:schemeClr val="tx1"/>
          </a:solidFill>
          <a:effectLst>
            <a:outerShdw blurRad="38100" dist="38100" dir="2700000" algn="tl">
              <a:srgbClr val="000000"/>
            </a:outerShdw>
          </a:effectLst>
          <a:latin typeface="+mn-lt"/>
          <a:ea typeface="+mn-ea"/>
          <a:cs typeface="+mn-cs"/>
          <a:sym typeface="Arial" charset="0"/>
        </a:defRPr>
      </a:lvl1pPr>
      <a:lvl2pPr marL="704850" indent="-285750" algn="l" rtl="0" fontAlgn="base">
        <a:spcBef>
          <a:spcPts val="700"/>
        </a:spcBef>
        <a:spcAft>
          <a:spcPct val="0"/>
        </a:spcAft>
        <a:buClr>
          <a:srgbClr val="FFFFFF"/>
        </a:buClr>
        <a:buSzPct val="100000"/>
        <a:buFont typeface="Arial" charset="0"/>
        <a:buChar char="–"/>
        <a:defRPr sz="2800">
          <a:solidFill>
            <a:schemeClr val="tx1"/>
          </a:solidFill>
          <a:effectLst>
            <a:outerShdw blurRad="38100" dist="38100" dir="2700000" algn="tl">
              <a:srgbClr val="000000"/>
            </a:outerShdw>
          </a:effectLst>
          <a:latin typeface="+mn-lt"/>
          <a:ea typeface="+mn-ea"/>
          <a:cs typeface="+mn-cs"/>
          <a:sym typeface="Arial" charset="0"/>
        </a:defRPr>
      </a:lvl2pPr>
      <a:lvl3pPr marL="1104900" indent="-228600" algn="l" rtl="0" fontAlgn="base">
        <a:spcBef>
          <a:spcPts val="600"/>
        </a:spcBef>
        <a:spcAft>
          <a:spcPct val="0"/>
        </a:spcAft>
        <a:buClr>
          <a:srgbClr val="FFCC00"/>
        </a:buClr>
        <a:buSzPct val="100000"/>
        <a:buFont typeface="Wingdings" charset="0"/>
        <a:buChar char="§"/>
        <a:defRPr sz="2400">
          <a:solidFill>
            <a:schemeClr val="tx1"/>
          </a:solidFill>
          <a:effectLst>
            <a:outerShdw blurRad="38100" dist="38100" dir="2700000" algn="tl">
              <a:srgbClr val="000000"/>
            </a:outerShdw>
          </a:effectLst>
          <a:latin typeface="+mn-lt"/>
          <a:ea typeface="+mn-ea"/>
          <a:cs typeface="+mn-cs"/>
          <a:sym typeface="Arial" charset="0"/>
        </a:defRPr>
      </a:lvl3pPr>
      <a:lvl4pPr marL="1562100" indent="-228600" algn="l" rtl="0" fontAlgn="base">
        <a:spcBef>
          <a:spcPts val="500"/>
        </a:spcBef>
        <a:spcAft>
          <a:spcPct val="0"/>
        </a:spcAft>
        <a:buClr>
          <a:srgbClr val="FFFFFF"/>
        </a:buClr>
        <a:buSzPct val="100000"/>
        <a:buFont typeface="Arial" charset="0"/>
        <a:buChar char="–"/>
        <a:defRPr sz="2000">
          <a:solidFill>
            <a:schemeClr val="tx1"/>
          </a:solidFill>
          <a:effectLst>
            <a:outerShdw blurRad="38100" dist="38100" dir="2700000" algn="tl">
              <a:srgbClr val="000000"/>
            </a:outerShdw>
          </a:effectLst>
          <a:latin typeface="+mn-lt"/>
          <a:ea typeface="+mn-ea"/>
          <a:cs typeface="+mn-cs"/>
          <a:sym typeface="Arial" charset="0"/>
        </a:defRPr>
      </a:lvl4pPr>
      <a:lvl5pPr marL="20193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5pPr>
      <a:lvl6pPr marL="24765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6pPr>
      <a:lvl7pPr marL="29337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7pPr>
      <a:lvl8pPr marL="33909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8pPr>
      <a:lvl9pPr marL="38481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8657" name="Rectangle 1"/>
          <p:cNvSpPr>
            <a:spLocks noGrp="1" noChangeArrowheads="1"/>
          </p:cNvSpPr>
          <p:nvPr>
            <p:ph type="title"/>
          </p:nvPr>
        </p:nvSpPr>
        <p:spPr bwMode="auto">
          <a:xfrm>
            <a:off x="381000" y="0"/>
            <a:ext cx="8458200" cy="1981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Arial" charset="0"/>
              </a:rPr>
              <a:t>Click to edit Master title style</a:t>
            </a:r>
          </a:p>
        </p:txBody>
      </p:sp>
      <p:sp>
        <p:nvSpPr>
          <p:cNvPr id="198658" name="Rectangle 2"/>
          <p:cNvSpPr>
            <a:spLocks noGrp="1" noChangeArrowheads="1"/>
          </p:cNvSpPr>
          <p:nvPr>
            <p:ph type="body" idx="1"/>
          </p:nvPr>
        </p:nvSpPr>
        <p:spPr bwMode="auto">
          <a:xfrm>
            <a:off x="685800" y="1981200"/>
            <a:ext cx="7772400" cy="4876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198659" name="Text Box 3"/>
          <p:cNvSpPr txBox="1">
            <a:spLocks noGrp="1" noChangeArrowheads="1"/>
          </p:cNvSpPr>
          <p:nvPr>
            <p:ph type="sldNum" sz="quarter" idx="4"/>
          </p:nvPr>
        </p:nvSpPr>
        <p:spPr bwMode="auto">
          <a:xfrm>
            <a:off x="8191500" y="6388102"/>
            <a:ext cx="266700" cy="317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r">
              <a:defRPr sz="1400">
                <a:solidFill>
                  <a:schemeClr val="tx1"/>
                </a:solidFill>
                <a:latin typeface="Times" charset="0"/>
                <a:ea typeface="ＭＳ Ｐゴシック" charset="0"/>
                <a:cs typeface="Times" charset="0"/>
                <a:sym typeface="Times"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328E3AAA-1861-6547-ABEF-4B1BCD1AE90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5975" r:id="rId1"/>
    <p:sldLayoutId id="2147485976" r:id="rId2"/>
    <p:sldLayoutId id="2147485977" r:id="rId3"/>
    <p:sldLayoutId id="2147485978" r:id="rId4"/>
    <p:sldLayoutId id="2147485979" r:id="rId5"/>
    <p:sldLayoutId id="2147485980" r:id="rId6"/>
    <p:sldLayoutId id="2147485981" r:id="rId7"/>
    <p:sldLayoutId id="2147485982" r:id="rId8"/>
    <p:sldLayoutId id="2147485983" r:id="rId9"/>
    <p:sldLayoutId id="2147485984" r:id="rId10"/>
    <p:sldLayoutId id="2147485985" r:id="rId11"/>
  </p:sldLayoutIdLst>
  <p:transition/>
  <p:hf hdr="0" ftr="0" dt="0"/>
  <p:txStyles>
    <p:titleStyle>
      <a:lvl1pPr algn="ctr" rtl="0" fontAlgn="base">
        <a:spcBef>
          <a:spcPct val="0"/>
        </a:spcBef>
        <a:spcAft>
          <a:spcPct val="0"/>
        </a:spcAft>
        <a:defRPr sz="4800" b="1">
          <a:solidFill>
            <a:srgbClr val="3333CC"/>
          </a:solidFill>
          <a:latin typeface="+mj-lt"/>
          <a:ea typeface="+mj-ea"/>
          <a:cs typeface="+mj-cs"/>
          <a:sym typeface="Arial" charset="0"/>
        </a:defRPr>
      </a:lvl1pPr>
      <a:lvl2pPr algn="ctr" rtl="0" fontAlgn="base">
        <a:spcBef>
          <a:spcPct val="0"/>
        </a:spcBef>
        <a:spcAft>
          <a:spcPct val="0"/>
        </a:spcAft>
        <a:defRPr sz="4800" b="1">
          <a:solidFill>
            <a:srgbClr val="3333CC"/>
          </a:solidFill>
          <a:latin typeface="Arial" charset="0"/>
          <a:ea typeface="ヒラギノ角ゴ ProN W6" charset="0"/>
          <a:cs typeface="ヒラギノ角ゴ ProN W6" charset="0"/>
          <a:sym typeface="Arial" charset="0"/>
        </a:defRPr>
      </a:lvl2pPr>
      <a:lvl3pPr algn="ctr" rtl="0" fontAlgn="base">
        <a:spcBef>
          <a:spcPct val="0"/>
        </a:spcBef>
        <a:spcAft>
          <a:spcPct val="0"/>
        </a:spcAft>
        <a:defRPr sz="4800" b="1">
          <a:solidFill>
            <a:srgbClr val="3333CC"/>
          </a:solidFill>
          <a:latin typeface="Arial" charset="0"/>
          <a:ea typeface="ヒラギノ角ゴ ProN W6" charset="0"/>
          <a:cs typeface="ヒラギノ角ゴ ProN W6" charset="0"/>
          <a:sym typeface="Arial" charset="0"/>
        </a:defRPr>
      </a:lvl3pPr>
      <a:lvl4pPr algn="ctr" rtl="0" fontAlgn="base">
        <a:spcBef>
          <a:spcPct val="0"/>
        </a:spcBef>
        <a:spcAft>
          <a:spcPct val="0"/>
        </a:spcAft>
        <a:defRPr sz="4800" b="1">
          <a:solidFill>
            <a:srgbClr val="3333CC"/>
          </a:solidFill>
          <a:latin typeface="Arial" charset="0"/>
          <a:ea typeface="ヒラギノ角ゴ ProN W6" charset="0"/>
          <a:cs typeface="ヒラギノ角ゴ ProN W6" charset="0"/>
          <a:sym typeface="Arial" charset="0"/>
        </a:defRPr>
      </a:lvl4pPr>
      <a:lvl5pPr algn="ctr" rtl="0" fontAlgn="base">
        <a:spcBef>
          <a:spcPct val="0"/>
        </a:spcBef>
        <a:spcAft>
          <a:spcPct val="0"/>
        </a:spcAft>
        <a:defRPr sz="4800" b="1">
          <a:solidFill>
            <a:srgbClr val="3333CC"/>
          </a:solidFill>
          <a:latin typeface="Arial" charset="0"/>
          <a:ea typeface="ヒラギノ角ゴ ProN W6" charset="0"/>
          <a:cs typeface="ヒラギノ角ゴ ProN W6" charset="0"/>
          <a:sym typeface="Arial" charset="0"/>
        </a:defRPr>
      </a:lvl5pPr>
      <a:lvl6pPr marL="457200" algn="ctr" rtl="0" fontAlgn="base">
        <a:spcBef>
          <a:spcPct val="0"/>
        </a:spcBef>
        <a:spcAft>
          <a:spcPct val="0"/>
        </a:spcAft>
        <a:defRPr sz="4800" b="1">
          <a:solidFill>
            <a:srgbClr val="3333CC"/>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4800" b="1">
          <a:solidFill>
            <a:srgbClr val="3333CC"/>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4800" b="1">
          <a:solidFill>
            <a:srgbClr val="3333CC"/>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4800" b="1">
          <a:solidFill>
            <a:srgbClr val="3333CC"/>
          </a:solidFill>
          <a:latin typeface="Arial" charset="0"/>
          <a:ea typeface="ヒラギノ角ゴ ProN W6" charset="0"/>
          <a:cs typeface="ヒラギノ角ゴ ProN W6" charset="0"/>
          <a:sym typeface="Arial" charset="0"/>
        </a:defRPr>
      </a:lvl9pPr>
    </p:titleStyle>
    <p:bodyStyle>
      <a:lvl1pPr marL="342900" indent="-342900" algn="l" rtl="0" fontAlgn="base">
        <a:spcBef>
          <a:spcPts val="800"/>
        </a:spcBef>
        <a:spcAft>
          <a:spcPct val="0"/>
        </a:spcAft>
        <a:buClr>
          <a:srgbClr val="000000"/>
        </a:buClr>
        <a:buSzPct val="100000"/>
        <a:buFont typeface="Arial" charset="0"/>
        <a:buChar char="•"/>
        <a:defRPr sz="3200" b="1">
          <a:solidFill>
            <a:schemeClr val="tx1"/>
          </a:solidFill>
          <a:latin typeface="+mn-lt"/>
          <a:ea typeface="+mn-ea"/>
          <a:cs typeface="+mn-cs"/>
          <a:sym typeface="Arial" charset="0"/>
        </a:defRPr>
      </a:lvl1pPr>
      <a:lvl2pPr marL="704850" indent="-285750" algn="l" rtl="0" fontAlgn="base">
        <a:spcBef>
          <a:spcPts val="700"/>
        </a:spcBef>
        <a:spcAft>
          <a:spcPct val="0"/>
        </a:spcAft>
        <a:buClr>
          <a:srgbClr val="000000"/>
        </a:buClr>
        <a:buSzPct val="100000"/>
        <a:buFont typeface="Arial" charset="0"/>
        <a:buChar char="–"/>
        <a:defRPr sz="2800" b="1">
          <a:solidFill>
            <a:schemeClr val="tx1"/>
          </a:solidFill>
          <a:latin typeface="+mn-lt"/>
          <a:ea typeface="+mn-ea"/>
          <a:cs typeface="+mn-cs"/>
          <a:sym typeface="Arial" charset="0"/>
        </a:defRPr>
      </a:lvl2pPr>
      <a:lvl3pPr marL="1104900" indent="-228600" algn="l" rtl="0" fontAlgn="base">
        <a:spcBef>
          <a:spcPts val="600"/>
        </a:spcBef>
        <a:spcAft>
          <a:spcPct val="0"/>
        </a:spcAft>
        <a:buClr>
          <a:srgbClr val="000000"/>
        </a:buClr>
        <a:buSzPct val="100000"/>
        <a:buFont typeface="Arial" charset="0"/>
        <a:buChar char="•"/>
        <a:defRPr sz="2400" b="1">
          <a:solidFill>
            <a:schemeClr val="tx1"/>
          </a:solidFill>
          <a:latin typeface="+mn-lt"/>
          <a:ea typeface="+mn-ea"/>
          <a:cs typeface="+mn-cs"/>
          <a:sym typeface="Arial" charset="0"/>
        </a:defRPr>
      </a:lvl3pPr>
      <a:lvl4pPr marL="1562100" indent="-228600" algn="l" rtl="0" fontAlgn="base">
        <a:spcBef>
          <a:spcPts val="500"/>
        </a:spcBef>
        <a:spcAft>
          <a:spcPct val="0"/>
        </a:spcAft>
        <a:buClr>
          <a:srgbClr val="000000"/>
        </a:buClr>
        <a:buSzPct val="100000"/>
        <a:buFont typeface="Arial" charset="0"/>
        <a:buChar char="–"/>
        <a:defRPr sz="2000" b="1">
          <a:solidFill>
            <a:schemeClr val="tx1"/>
          </a:solidFill>
          <a:latin typeface="+mn-lt"/>
          <a:ea typeface="+mn-ea"/>
          <a:cs typeface="+mn-cs"/>
          <a:sym typeface="Arial" charset="0"/>
        </a:defRPr>
      </a:lvl4pPr>
      <a:lvl5pPr marL="2019300" indent="-228600" algn="l" rtl="0" fontAlgn="base">
        <a:spcBef>
          <a:spcPts val="500"/>
        </a:spcBef>
        <a:spcAft>
          <a:spcPct val="0"/>
        </a:spcAft>
        <a:buClr>
          <a:srgbClr val="000000"/>
        </a:buClr>
        <a:buSzPct val="100000"/>
        <a:buFont typeface="Arial" charset="0"/>
        <a:buChar char="»"/>
        <a:defRPr sz="2000" b="1">
          <a:solidFill>
            <a:schemeClr val="tx1"/>
          </a:solidFill>
          <a:latin typeface="+mn-lt"/>
          <a:ea typeface="+mn-ea"/>
          <a:cs typeface="+mn-cs"/>
          <a:sym typeface="Arial" charset="0"/>
        </a:defRPr>
      </a:lvl5pPr>
      <a:lvl6pPr marL="2476500" indent="-228600" algn="l" rtl="0" fontAlgn="base">
        <a:spcBef>
          <a:spcPts val="500"/>
        </a:spcBef>
        <a:spcAft>
          <a:spcPct val="0"/>
        </a:spcAft>
        <a:buClr>
          <a:srgbClr val="000000"/>
        </a:buClr>
        <a:buSzPct val="100000"/>
        <a:buFont typeface="Arial" charset="0"/>
        <a:buChar char="»"/>
        <a:defRPr sz="2000" b="1">
          <a:solidFill>
            <a:schemeClr val="tx1"/>
          </a:solidFill>
          <a:latin typeface="+mn-lt"/>
          <a:ea typeface="+mn-ea"/>
          <a:cs typeface="+mn-cs"/>
          <a:sym typeface="Arial" charset="0"/>
        </a:defRPr>
      </a:lvl6pPr>
      <a:lvl7pPr marL="2933700" indent="-228600" algn="l" rtl="0" fontAlgn="base">
        <a:spcBef>
          <a:spcPts val="500"/>
        </a:spcBef>
        <a:spcAft>
          <a:spcPct val="0"/>
        </a:spcAft>
        <a:buClr>
          <a:srgbClr val="000000"/>
        </a:buClr>
        <a:buSzPct val="100000"/>
        <a:buFont typeface="Arial" charset="0"/>
        <a:buChar char="»"/>
        <a:defRPr sz="2000" b="1">
          <a:solidFill>
            <a:schemeClr val="tx1"/>
          </a:solidFill>
          <a:latin typeface="+mn-lt"/>
          <a:ea typeface="+mn-ea"/>
          <a:cs typeface="+mn-cs"/>
          <a:sym typeface="Arial" charset="0"/>
        </a:defRPr>
      </a:lvl7pPr>
      <a:lvl8pPr marL="3390900" indent="-228600" algn="l" rtl="0" fontAlgn="base">
        <a:spcBef>
          <a:spcPts val="500"/>
        </a:spcBef>
        <a:spcAft>
          <a:spcPct val="0"/>
        </a:spcAft>
        <a:buClr>
          <a:srgbClr val="000000"/>
        </a:buClr>
        <a:buSzPct val="100000"/>
        <a:buFont typeface="Arial" charset="0"/>
        <a:buChar char="»"/>
        <a:defRPr sz="2000" b="1">
          <a:solidFill>
            <a:schemeClr val="tx1"/>
          </a:solidFill>
          <a:latin typeface="+mn-lt"/>
          <a:ea typeface="+mn-ea"/>
          <a:cs typeface="+mn-cs"/>
          <a:sym typeface="Arial" charset="0"/>
        </a:defRPr>
      </a:lvl8pPr>
      <a:lvl9pPr marL="3848100" indent="-228600" algn="l" rtl="0" fontAlgn="base">
        <a:spcBef>
          <a:spcPts val="500"/>
        </a:spcBef>
        <a:spcAft>
          <a:spcPct val="0"/>
        </a:spcAft>
        <a:buClr>
          <a:srgbClr val="000000"/>
        </a:buClr>
        <a:buSzPct val="100000"/>
        <a:buFont typeface="Arial" charset="0"/>
        <a:buChar char="»"/>
        <a:defRPr sz="2000" b="1">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solidFill>
          <a:srgbClr val="000065"/>
        </a:solidFill>
        <a:effectLst/>
      </p:bgPr>
    </p:bg>
    <p:spTree>
      <p:nvGrpSpPr>
        <p:cNvPr id="1" name=""/>
        <p:cNvGrpSpPr/>
        <p:nvPr/>
      </p:nvGrpSpPr>
      <p:grpSpPr>
        <a:xfrm>
          <a:off x="0" y="0"/>
          <a:ext cx="0" cy="0"/>
          <a:chOff x="0" y="0"/>
          <a:chExt cx="0" cy="0"/>
        </a:xfrm>
      </p:grpSpPr>
      <p:sp>
        <p:nvSpPr>
          <p:cNvPr id="199681" name="Rectangle 1"/>
          <p:cNvSpPr>
            <a:spLocks noGrp="1" noChangeArrowheads="1"/>
          </p:cNvSpPr>
          <p:nvPr>
            <p:ph type="title"/>
          </p:nvPr>
        </p:nvSpPr>
        <p:spPr bwMode="auto">
          <a:xfrm>
            <a:off x="301625" y="106364"/>
            <a:ext cx="8510588" cy="1570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Arial" charset="0"/>
              </a:rPr>
              <a:t>Click to edit Master title style</a:t>
            </a:r>
          </a:p>
        </p:txBody>
      </p:sp>
      <p:sp>
        <p:nvSpPr>
          <p:cNvPr id="199682" name="Rectangle 2"/>
          <p:cNvSpPr>
            <a:spLocks noGrp="1" noChangeArrowheads="1"/>
          </p:cNvSpPr>
          <p:nvPr>
            <p:ph type="body" idx="1"/>
          </p:nvPr>
        </p:nvSpPr>
        <p:spPr bwMode="auto">
          <a:xfrm>
            <a:off x="301629" y="1676400"/>
            <a:ext cx="4194175" cy="5181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199683" name="Text Box 3"/>
          <p:cNvSpPr txBox="1">
            <a:spLocks noGrp="1" noChangeArrowheads="1"/>
          </p:cNvSpPr>
          <p:nvPr>
            <p:ph type="sldNum" sz="quarter" idx="4"/>
          </p:nvPr>
        </p:nvSpPr>
        <p:spPr bwMode="auto">
          <a:xfrm>
            <a:off x="8551867" y="6442075"/>
            <a:ext cx="287337" cy="279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b" anchorCtr="0" compatLnSpc="1">
            <a:prstTxWarp prst="textNoShape">
              <a:avLst/>
            </a:prstTxWarp>
          </a:bodyPr>
          <a:lstStyle>
            <a:lvl1pPr algn="r">
              <a:defRPr sz="1400" b="1">
                <a:solidFill>
                  <a:schemeClr val="tx1"/>
                </a:solidFill>
                <a:effectLst>
                  <a:outerShdw blurRad="38100" dist="38100" dir="2700000" algn="tl">
                    <a:srgbClr val="000000"/>
                  </a:outerShdw>
                </a:effectLst>
                <a:latin typeface="+mn-lt"/>
                <a:ea typeface="ＭＳ Ｐゴシック" charset="0"/>
                <a:cs typeface="Arial" charset="0"/>
                <a:sym typeface="Arial"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F51ED477-6BF8-804D-AA31-7A68713A7DA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5986" r:id="rId1"/>
    <p:sldLayoutId id="2147485987" r:id="rId2"/>
    <p:sldLayoutId id="2147485988" r:id="rId3"/>
    <p:sldLayoutId id="2147485989" r:id="rId4"/>
    <p:sldLayoutId id="2147485990" r:id="rId5"/>
    <p:sldLayoutId id="2147485991" r:id="rId6"/>
    <p:sldLayoutId id="2147485992" r:id="rId7"/>
    <p:sldLayoutId id="2147485993" r:id="rId8"/>
    <p:sldLayoutId id="2147485994" r:id="rId9"/>
    <p:sldLayoutId id="2147485995" r:id="rId10"/>
    <p:sldLayoutId id="2147485996" r:id="rId11"/>
  </p:sldLayoutIdLst>
  <p:transition/>
  <p:hf hdr="0" ftr="0" dt="0"/>
  <p:txStyles>
    <p:titleStyle>
      <a:lvl1pPr algn="ctr" rtl="0" fontAlgn="base">
        <a:spcBef>
          <a:spcPct val="0"/>
        </a:spcBef>
        <a:spcAft>
          <a:spcPct val="0"/>
        </a:spcAft>
        <a:defRPr sz="4400">
          <a:solidFill>
            <a:srgbClr val="B7E7FF"/>
          </a:solidFill>
          <a:effectLst>
            <a:outerShdw blurRad="38100" dist="38100" dir="2700000" algn="tl">
              <a:srgbClr val="000000"/>
            </a:outerShdw>
          </a:effectLst>
          <a:latin typeface="+mj-lt"/>
          <a:ea typeface="+mj-ea"/>
          <a:cs typeface="+mj-cs"/>
          <a:sym typeface="Arial" charset="0"/>
        </a:defRPr>
      </a:lvl1pPr>
      <a:lvl2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2pPr>
      <a:lvl3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3pPr>
      <a:lvl4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4pPr>
      <a:lvl5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5pPr>
      <a:lvl6pPr marL="4572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6pPr>
      <a:lvl7pPr marL="9144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7pPr>
      <a:lvl8pPr marL="13716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8pPr>
      <a:lvl9pPr marL="18288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9pPr>
    </p:titleStyle>
    <p:bodyStyle>
      <a:lvl1pPr marL="342900" indent="-342900" algn="l" rtl="0" fontAlgn="base">
        <a:spcBef>
          <a:spcPts val="800"/>
        </a:spcBef>
        <a:spcAft>
          <a:spcPct val="0"/>
        </a:spcAft>
        <a:buClr>
          <a:srgbClr val="FFCC00"/>
        </a:buClr>
        <a:buSzPct val="100000"/>
        <a:buFont typeface="Wingdings" charset="0"/>
        <a:buChar char="§"/>
        <a:defRPr sz="3200">
          <a:solidFill>
            <a:schemeClr val="tx1"/>
          </a:solidFill>
          <a:effectLst>
            <a:outerShdw blurRad="38100" dist="38100" dir="2700000" algn="tl">
              <a:srgbClr val="000000"/>
            </a:outerShdw>
          </a:effectLst>
          <a:latin typeface="+mn-lt"/>
          <a:ea typeface="+mn-ea"/>
          <a:cs typeface="+mn-cs"/>
          <a:sym typeface="Arial" charset="0"/>
        </a:defRPr>
      </a:lvl1pPr>
      <a:lvl2pPr marL="704850" indent="-285750" algn="l" rtl="0" fontAlgn="base">
        <a:spcBef>
          <a:spcPts val="700"/>
        </a:spcBef>
        <a:spcAft>
          <a:spcPct val="0"/>
        </a:spcAft>
        <a:buClr>
          <a:srgbClr val="FFFFFF"/>
        </a:buClr>
        <a:buSzPct val="100000"/>
        <a:buFont typeface="Arial" charset="0"/>
        <a:buChar char="–"/>
        <a:defRPr sz="2800">
          <a:solidFill>
            <a:schemeClr val="tx1"/>
          </a:solidFill>
          <a:effectLst>
            <a:outerShdw blurRad="38100" dist="38100" dir="2700000" algn="tl">
              <a:srgbClr val="000000"/>
            </a:outerShdw>
          </a:effectLst>
          <a:latin typeface="+mn-lt"/>
          <a:ea typeface="+mn-ea"/>
          <a:cs typeface="+mn-cs"/>
          <a:sym typeface="Arial" charset="0"/>
        </a:defRPr>
      </a:lvl2pPr>
      <a:lvl3pPr marL="1104900" indent="-228600" algn="l" rtl="0" fontAlgn="base">
        <a:spcBef>
          <a:spcPts val="600"/>
        </a:spcBef>
        <a:spcAft>
          <a:spcPct val="0"/>
        </a:spcAft>
        <a:buClr>
          <a:srgbClr val="FFCC00"/>
        </a:buClr>
        <a:buSzPct val="100000"/>
        <a:buFont typeface="Wingdings" charset="0"/>
        <a:buChar char="§"/>
        <a:defRPr sz="2400">
          <a:solidFill>
            <a:schemeClr val="tx1"/>
          </a:solidFill>
          <a:effectLst>
            <a:outerShdw blurRad="38100" dist="38100" dir="2700000" algn="tl">
              <a:srgbClr val="000000"/>
            </a:outerShdw>
          </a:effectLst>
          <a:latin typeface="+mn-lt"/>
          <a:ea typeface="+mn-ea"/>
          <a:cs typeface="+mn-cs"/>
          <a:sym typeface="Arial" charset="0"/>
        </a:defRPr>
      </a:lvl3pPr>
      <a:lvl4pPr marL="1562100" indent="-228600" algn="l" rtl="0" fontAlgn="base">
        <a:spcBef>
          <a:spcPts val="500"/>
        </a:spcBef>
        <a:spcAft>
          <a:spcPct val="0"/>
        </a:spcAft>
        <a:buClr>
          <a:srgbClr val="FFFFFF"/>
        </a:buClr>
        <a:buSzPct val="100000"/>
        <a:buFont typeface="Arial" charset="0"/>
        <a:buChar char="–"/>
        <a:defRPr sz="2000">
          <a:solidFill>
            <a:schemeClr val="tx1"/>
          </a:solidFill>
          <a:effectLst>
            <a:outerShdw blurRad="38100" dist="38100" dir="2700000" algn="tl">
              <a:srgbClr val="000000"/>
            </a:outerShdw>
          </a:effectLst>
          <a:latin typeface="+mn-lt"/>
          <a:ea typeface="+mn-ea"/>
          <a:cs typeface="+mn-cs"/>
          <a:sym typeface="Arial" charset="0"/>
        </a:defRPr>
      </a:lvl4pPr>
      <a:lvl5pPr marL="20193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5pPr>
      <a:lvl6pPr marL="24765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6pPr>
      <a:lvl7pPr marL="29337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7pPr>
      <a:lvl8pPr marL="33909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8pPr>
      <a:lvl9pPr marL="38481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solidFill>
          <a:srgbClr val="000065"/>
        </a:solidFill>
        <a:effectLst/>
      </p:bgPr>
    </p:bg>
    <p:spTree>
      <p:nvGrpSpPr>
        <p:cNvPr id="1" name=""/>
        <p:cNvGrpSpPr/>
        <p:nvPr/>
      </p:nvGrpSpPr>
      <p:grpSpPr>
        <a:xfrm>
          <a:off x="0" y="0"/>
          <a:ext cx="0" cy="0"/>
          <a:chOff x="0" y="0"/>
          <a:chExt cx="0" cy="0"/>
        </a:xfrm>
      </p:grpSpPr>
      <p:sp>
        <p:nvSpPr>
          <p:cNvPr id="200705" name="Rectangle 1"/>
          <p:cNvSpPr>
            <a:spLocks noGrp="1" noChangeArrowheads="1"/>
          </p:cNvSpPr>
          <p:nvPr>
            <p:ph type="title"/>
          </p:nvPr>
        </p:nvSpPr>
        <p:spPr bwMode="auto">
          <a:xfrm>
            <a:off x="301625" y="106364"/>
            <a:ext cx="8510588" cy="1570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Arial" charset="0"/>
              </a:rPr>
              <a:t>Click to edit Master title style</a:t>
            </a:r>
          </a:p>
        </p:txBody>
      </p:sp>
      <p:sp>
        <p:nvSpPr>
          <p:cNvPr id="200706" name="Rectangle 2"/>
          <p:cNvSpPr>
            <a:spLocks noGrp="1" noChangeArrowheads="1"/>
          </p:cNvSpPr>
          <p:nvPr>
            <p:ph type="body" idx="1"/>
          </p:nvPr>
        </p:nvSpPr>
        <p:spPr bwMode="auto">
          <a:xfrm>
            <a:off x="301629" y="1676400"/>
            <a:ext cx="4194175" cy="5181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200707" name="Text Box 3"/>
          <p:cNvSpPr txBox="1">
            <a:spLocks noGrp="1" noChangeArrowheads="1"/>
          </p:cNvSpPr>
          <p:nvPr>
            <p:ph type="sldNum" sz="quarter" idx="4"/>
          </p:nvPr>
        </p:nvSpPr>
        <p:spPr bwMode="auto">
          <a:xfrm>
            <a:off x="8551867" y="6442075"/>
            <a:ext cx="287337" cy="279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b" anchorCtr="0" compatLnSpc="1">
            <a:prstTxWarp prst="textNoShape">
              <a:avLst/>
            </a:prstTxWarp>
          </a:bodyPr>
          <a:lstStyle>
            <a:lvl1pPr algn="r">
              <a:defRPr sz="1400" b="1">
                <a:solidFill>
                  <a:schemeClr val="tx1"/>
                </a:solidFill>
                <a:effectLst>
                  <a:outerShdw blurRad="38100" dist="38100" dir="2700000" algn="tl">
                    <a:srgbClr val="000000"/>
                  </a:outerShdw>
                </a:effectLst>
                <a:latin typeface="+mn-lt"/>
                <a:ea typeface="ＭＳ Ｐゴシック" charset="0"/>
                <a:cs typeface="Arial" charset="0"/>
                <a:sym typeface="Arial"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F1047019-6BDB-F044-8219-FA22ABEE56CA}"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5997" r:id="rId1"/>
    <p:sldLayoutId id="2147485998" r:id="rId2"/>
    <p:sldLayoutId id="2147485999" r:id="rId3"/>
    <p:sldLayoutId id="2147486000" r:id="rId4"/>
    <p:sldLayoutId id="2147486001" r:id="rId5"/>
    <p:sldLayoutId id="2147486002" r:id="rId6"/>
    <p:sldLayoutId id="2147486003" r:id="rId7"/>
    <p:sldLayoutId id="2147486004" r:id="rId8"/>
    <p:sldLayoutId id="2147486005" r:id="rId9"/>
    <p:sldLayoutId id="2147486006" r:id="rId10"/>
    <p:sldLayoutId id="2147486007" r:id="rId11"/>
  </p:sldLayoutIdLst>
  <p:transition/>
  <p:hf hdr="0" ftr="0" dt="0"/>
  <p:txStyles>
    <p:titleStyle>
      <a:lvl1pPr algn="ctr" rtl="0" fontAlgn="base">
        <a:spcBef>
          <a:spcPct val="0"/>
        </a:spcBef>
        <a:spcAft>
          <a:spcPct val="0"/>
        </a:spcAft>
        <a:defRPr sz="4400">
          <a:solidFill>
            <a:srgbClr val="B7E7FF"/>
          </a:solidFill>
          <a:effectLst>
            <a:outerShdw blurRad="38100" dist="38100" dir="2700000" algn="tl">
              <a:srgbClr val="000000"/>
            </a:outerShdw>
          </a:effectLst>
          <a:latin typeface="+mj-lt"/>
          <a:ea typeface="+mj-ea"/>
          <a:cs typeface="+mj-cs"/>
          <a:sym typeface="Arial" charset="0"/>
        </a:defRPr>
      </a:lvl1pPr>
      <a:lvl2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2pPr>
      <a:lvl3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3pPr>
      <a:lvl4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4pPr>
      <a:lvl5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5pPr>
      <a:lvl6pPr marL="4572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6pPr>
      <a:lvl7pPr marL="9144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7pPr>
      <a:lvl8pPr marL="13716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8pPr>
      <a:lvl9pPr marL="18288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9pPr>
    </p:titleStyle>
    <p:bodyStyle>
      <a:lvl1pPr marL="342900" indent="-342900" algn="l" rtl="0" fontAlgn="base">
        <a:spcBef>
          <a:spcPts val="800"/>
        </a:spcBef>
        <a:spcAft>
          <a:spcPct val="0"/>
        </a:spcAft>
        <a:buClr>
          <a:srgbClr val="FFCC00"/>
        </a:buClr>
        <a:buSzPct val="100000"/>
        <a:buFont typeface="Wingdings" charset="0"/>
        <a:buChar char="§"/>
        <a:defRPr sz="3200">
          <a:solidFill>
            <a:schemeClr val="tx1"/>
          </a:solidFill>
          <a:effectLst>
            <a:outerShdw blurRad="38100" dist="38100" dir="2700000" algn="tl">
              <a:srgbClr val="000000"/>
            </a:outerShdw>
          </a:effectLst>
          <a:latin typeface="+mn-lt"/>
          <a:ea typeface="+mn-ea"/>
          <a:cs typeface="+mn-cs"/>
          <a:sym typeface="Arial" charset="0"/>
        </a:defRPr>
      </a:lvl1pPr>
      <a:lvl2pPr marL="704850" indent="-285750" algn="l" rtl="0" fontAlgn="base">
        <a:spcBef>
          <a:spcPts val="700"/>
        </a:spcBef>
        <a:spcAft>
          <a:spcPct val="0"/>
        </a:spcAft>
        <a:buClr>
          <a:srgbClr val="FFFFFF"/>
        </a:buClr>
        <a:buSzPct val="100000"/>
        <a:buFont typeface="Arial" charset="0"/>
        <a:buChar char="–"/>
        <a:defRPr sz="2800">
          <a:solidFill>
            <a:schemeClr val="tx1"/>
          </a:solidFill>
          <a:effectLst>
            <a:outerShdw blurRad="38100" dist="38100" dir="2700000" algn="tl">
              <a:srgbClr val="000000"/>
            </a:outerShdw>
          </a:effectLst>
          <a:latin typeface="+mn-lt"/>
          <a:ea typeface="+mn-ea"/>
          <a:cs typeface="+mn-cs"/>
          <a:sym typeface="Arial" charset="0"/>
        </a:defRPr>
      </a:lvl2pPr>
      <a:lvl3pPr marL="1104900" indent="-228600" algn="l" rtl="0" fontAlgn="base">
        <a:spcBef>
          <a:spcPts val="600"/>
        </a:spcBef>
        <a:spcAft>
          <a:spcPct val="0"/>
        </a:spcAft>
        <a:buClr>
          <a:srgbClr val="FFCC00"/>
        </a:buClr>
        <a:buSzPct val="100000"/>
        <a:buFont typeface="Wingdings" charset="0"/>
        <a:buChar char="§"/>
        <a:defRPr sz="2400">
          <a:solidFill>
            <a:schemeClr val="tx1"/>
          </a:solidFill>
          <a:effectLst>
            <a:outerShdw blurRad="38100" dist="38100" dir="2700000" algn="tl">
              <a:srgbClr val="000000"/>
            </a:outerShdw>
          </a:effectLst>
          <a:latin typeface="+mn-lt"/>
          <a:ea typeface="+mn-ea"/>
          <a:cs typeface="+mn-cs"/>
          <a:sym typeface="Arial" charset="0"/>
        </a:defRPr>
      </a:lvl3pPr>
      <a:lvl4pPr marL="1562100" indent="-228600" algn="l" rtl="0" fontAlgn="base">
        <a:spcBef>
          <a:spcPts val="500"/>
        </a:spcBef>
        <a:spcAft>
          <a:spcPct val="0"/>
        </a:spcAft>
        <a:buClr>
          <a:srgbClr val="FFFFFF"/>
        </a:buClr>
        <a:buSzPct val="100000"/>
        <a:buFont typeface="Arial" charset="0"/>
        <a:buChar char="–"/>
        <a:defRPr sz="2000">
          <a:solidFill>
            <a:schemeClr val="tx1"/>
          </a:solidFill>
          <a:effectLst>
            <a:outerShdw blurRad="38100" dist="38100" dir="2700000" algn="tl">
              <a:srgbClr val="000000"/>
            </a:outerShdw>
          </a:effectLst>
          <a:latin typeface="+mn-lt"/>
          <a:ea typeface="+mn-ea"/>
          <a:cs typeface="+mn-cs"/>
          <a:sym typeface="Arial" charset="0"/>
        </a:defRPr>
      </a:lvl4pPr>
      <a:lvl5pPr marL="20193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5pPr>
      <a:lvl6pPr marL="24765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6pPr>
      <a:lvl7pPr marL="29337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7pPr>
      <a:lvl8pPr marL="33909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8pPr>
      <a:lvl9pPr marL="38481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solidFill>
          <a:srgbClr val="000065"/>
        </a:solidFill>
        <a:effectLst/>
      </p:bgPr>
    </p:bg>
    <p:spTree>
      <p:nvGrpSpPr>
        <p:cNvPr id="1" name=""/>
        <p:cNvGrpSpPr/>
        <p:nvPr/>
      </p:nvGrpSpPr>
      <p:grpSpPr>
        <a:xfrm>
          <a:off x="0" y="0"/>
          <a:ext cx="0" cy="0"/>
          <a:chOff x="0" y="0"/>
          <a:chExt cx="0" cy="0"/>
        </a:xfrm>
      </p:grpSpPr>
      <p:sp>
        <p:nvSpPr>
          <p:cNvPr id="201729" name="Rectangle 1"/>
          <p:cNvSpPr>
            <a:spLocks noGrp="1" noChangeArrowheads="1"/>
          </p:cNvSpPr>
          <p:nvPr>
            <p:ph type="title"/>
          </p:nvPr>
        </p:nvSpPr>
        <p:spPr bwMode="auto">
          <a:xfrm>
            <a:off x="301625" y="106364"/>
            <a:ext cx="8510588" cy="1570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Arial" charset="0"/>
              </a:rPr>
              <a:t>Click to edit Master title style</a:t>
            </a:r>
          </a:p>
        </p:txBody>
      </p:sp>
      <p:sp>
        <p:nvSpPr>
          <p:cNvPr id="201730" name="Rectangle 2"/>
          <p:cNvSpPr>
            <a:spLocks noGrp="1" noChangeArrowheads="1"/>
          </p:cNvSpPr>
          <p:nvPr>
            <p:ph type="body" idx="1"/>
          </p:nvPr>
        </p:nvSpPr>
        <p:spPr bwMode="auto">
          <a:xfrm>
            <a:off x="301629" y="1676400"/>
            <a:ext cx="4194175" cy="5181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201731" name="Text Box 3"/>
          <p:cNvSpPr txBox="1">
            <a:spLocks noGrp="1" noChangeArrowheads="1"/>
          </p:cNvSpPr>
          <p:nvPr>
            <p:ph type="sldNum" sz="quarter" idx="4"/>
          </p:nvPr>
        </p:nvSpPr>
        <p:spPr bwMode="auto">
          <a:xfrm>
            <a:off x="8551867" y="6442075"/>
            <a:ext cx="287337" cy="279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b" anchorCtr="0" compatLnSpc="1">
            <a:prstTxWarp prst="textNoShape">
              <a:avLst/>
            </a:prstTxWarp>
          </a:bodyPr>
          <a:lstStyle>
            <a:lvl1pPr algn="r">
              <a:defRPr sz="1400">
                <a:solidFill>
                  <a:schemeClr val="tx1"/>
                </a:solidFill>
                <a:effectLst>
                  <a:outerShdw blurRad="38100" dist="38100" dir="2700000" algn="tl">
                    <a:srgbClr val="000000"/>
                  </a:outerShdw>
                </a:effectLst>
                <a:latin typeface="+mn-lt"/>
                <a:ea typeface="ＭＳ Ｐゴシック" charset="0"/>
                <a:cs typeface="Arial" charset="0"/>
                <a:sym typeface="Arial"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A2F09413-8A1D-954F-94A7-AFC0434F17E3}"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6008" r:id="rId1"/>
    <p:sldLayoutId id="2147486009" r:id="rId2"/>
    <p:sldLayoutId id="2147486010" r:id="rId3"/>
    <p:sldLayoutId id="2147486011" r:id="rId4"/>
    <p:sldLayoutId id="2147486012" r:id="rId5"/>
    <p:sldLayoutId id="2147486013" r:id="rId6"/>
    <p:sldLayoutId id="2147486014" r:id="rId7"/>
    <p:sldLayoutId id="2147486015" r:id="rId8"/>
    <p:sldLayoutId id="2147486016" r:id="rId9"/>
    <p:sldLayoutId id="2147486017" r:id="rId10"/>
    <p:sldLayoutId id="2147486018" r:id="rId11"/>
  </p:sldLayoutIdLst>
  <p:transition/>
  <p:hf hdr="0" ftr="0" dt="0"/>
  <p:txStyles>
    <p:titleStyle>
      <a:lvl1pPr algn="ctr" rtl="0" fontAlgn="base">
        <a:spcBef>
          <a:spcPct val="0"/>
        </a:spcBef>
        <a:spcAft>
          <a:spcPct val="0"/>
        </a:spcAft>
        <a:defRPr sz="4400">
          <a:solidFill>
            <a:srgbClr val="B7E7FF"/>
          </a:solidFill>
          <a:effectLst>
            <a:outerShdw blurRad="38100" dist="38100" dir="2700000" algn="tl">
              <a:srgbClr val="000000"/>
            </a:outerShdw>
          </a:effectLst>
          <a:latin typeface="+mj-lt"/>
          <a:ea typeface="+mj-ea"/>
          <a:cs typeface="+mj-cs"/>
          <a:sym typeface="Arial" charset="0"/>
        </a:defRPr>
      </a:lvl1pPr>
      <a:lvl2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2pPr>
      <a:lvl3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3pPr>
      <a:lvl4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4pPr>
      <a:lvl5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5pPr>
      <a:lvl6pPr marL="4572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6pPr>
      <a:lvl7pPr marL="9144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7pPr>
      <a:lvl8pPr marL="13716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8pPr>
      <a:lvl9pPr marL="18288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9pPr>
    </p:titleStyle>
    <p:bodyStyle>
      <a:lvl1pPr marL="342900" indent="-342900" algn="l" rtl="0" fontAlgn="base">
        <a:spcBef>
          <a:spcPts val="800"/>
        </a:spcBef>
        <a:spcAft>
          <a:spcPct val="0"/>
        </a:spcAft>
        <a:buClr>
          <a:srgbClr val="FFCC00"/>
        </a:buClr>
        <a:buSzPct val="100000"/>
        <a:buFont typeface="Wingdings" charset="0"/>
        <a:buChar char="§"/>
        <a:defRPr sz="3200">
          <a:solidFill>
            <a:schemeClr val="tx1"/>
          </a:solidFill>
          <a:effectLst>
            <a:outerShdw blurRad="38100" dist="38100" dir="2700000" algn="tl">
              <a:srgbClr val="000000"/>
            </a:outerShdw>
          </a:effectLst>
          <a:latin typeface="+mn-lt"/>
          <a:ea typeface="+mn-ea"/>
          <a:cs typeface="+mn-cs"/>
          <a:sym typeface="Arial" charset="0"/>
        </a:defRPr>
      </a:lvl1pPr>
      <a:lvl2pPr marL="704850" indent="-285750" algn="l" rtl="0" fontAlgn="base">
        <a:spcBef>
          <a:spcPts val="700"/>
        </a:spcBef>
        <a:spcAft>
          <a:spcPct val="0"/>
        </a:spcAft>
        <a:buClr>
          <a:srgbClr val="FFFFFF"/>
        </a:buClr>
        <a:buSzPct val="100000"/>
        <a:buFont typeface="Arial" charset="0"/>
        <a:buChar char="–"/>
        <a:defRPr sz="2800">
          <a:solidFill>
            <a:schemeClr val="tx1"/>
          </a:solidFill>
          <a:effectLst>
            <a:outerShdw blurRad="38100" dist="38100" dir="2700000" algn="tl">
              <a:srgbClr val="000000"/>
            </a:outerShdw>
          </a:effectLst>
          <a:latin typeface="+mn-lt"/>
          <a:ea typeface="+mn-ea"/>
          <a:cs typeface="+mn-cs"/>
          <a:sym typeface="Arial" charset="0"/>
        </a:defRPr>
      </a:lvl2pPr>
      <a:lvl3pPr marL="1104900" indent="-228600" algn="l" rtl="0" fontAlgn="base">
        <a:spcBef>
          <a:spcPts val="600"/>
        </a:spcBef>
        <a:spcAft>
          <a:spcPct val="0"/>
        </a:spcAft>
        <a:buClr>
          <a:srgbClr val="FFCC00"/>
        </a:buClr>
        <a:buSzPct val="100000"/>
        <a:buFont typeface="Wingdings" charset="0"/>
        <a:buChar char="§"/>
        <a:defRPr sz="2400">
          <a:solidFill>
            <a:schemeClr val="tx1"/>
          </a:solidFill>
          <a:effectLst>
            <a:outerShdw blurRad="38100" dist="38100" dir="2700000" algn="tl">
              <a:srgbClr val="000000"/>
            </a:outerShdw>
          </a:effectLst>
          <a:latin typeface="+mn-lt"/>
          <a:ea typeface="+mn-ea"/>
          <a:cs typeface="+mn-cs"/>
          <a:sym typeface="Arial" charset="0"/>
        </a:defRPr>
      </a:lvl3pPr>
      <a:lvl4pPr marL="1562100" indent="-228600" algn="l" rtl="0" fontAlgn="base">
        <a:spcBef>
          <a:spcPts val="500"/>
        </a:spcBef>
        <a:spcAft>
          <a:spcPct val="0"/>
        </a:spcAft>
        <a:buClr>
          <a:srgbClr val="FFFFFF"/>
        </a:buClr>
        <a:buSzPct val="100000"/>
        <a:buFont typeface="Arial" charset="0"/>
        <a:buChar char="–"/>
        <a:defRPr sz="2000">
          <a:solidFill>
            <a:schemeClr val="tx1"/>
          </a:solidFill>
          <a:effectLst>
            <a:outerShdw blurRad="38100" dist="38100" dir="2700000" algn="tl">
              <a:srgbClr val="000000"/>
            </a:outerShdw>
          </a:effectLst>
          <a:latin typeface="+mn-lt"/>
          <a:ea typeface="+mn-ea"/>
          <a:cs typeface="+mn-cs"/>
          <a:sym typeface="Arial" charset="0"/>
        </a:defRPr>
      </a:lvl4pPr>
      <a:lvl5pPr marL="20193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5pPr>
      <a:lvl6pPr marL="24765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6pPr>
      <a:lvl7pPr marL="29337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7pPr>
      <a:lvl8pPr marL="33909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8pPr>
      <a:lvl9pPr marL="38481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solidFill>
          <a:srgbClr val="000065"/>
        </a:solidFill>
        <a:effectLst/>
      </p:bgPr>
    </p:bg>
    <p:spTree>
      <p:nvGrpSpPr>
        <p:cNvPr id="1" name=""/>
        <p:cNvGrpSpPr/>
        <p:nvPr/>
      </p:nvGrpSpPr>
      <p:grpSpPr>
        <a:xfrm>
          <a:off x="0" y="0"/>
          <a:ext cx="0" cy="0"/>
          <a:chOff x="0" y="0"/>
          <a:chExt cx="0" cy="0"/>
        </a:xfrm>
      </p:grpSpPr>
      <p:sp>
        <p:nvSpPr>
          <p:cNvPr id="202753" name="Rectangle 1"/>
          <p:cNvSpPr>
            <a:spLocks noGrp="1" noChangeArrowheads="1"/>
          </p:cNvSpPr>
          <p:nvPr>
            <p:ph type="title"/>
          </p:nvPr>
        </p:nvSpPr>
        <p:spPr bwMode="auto">
          <a:xfrm>
            <a:off x="301625" y="106364"/>
            <a:ext cx="8510588" cy="1570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Arial" charset="0"/>
              </a:rPr>
              <a:t>Click to edit Master title style</a:t>
            </a:r>
          </a:p>
        </p:txBody>
      </p:sp>
      <p:sp>
        <p:nvSpPr>
          <p:cNvPr id="202754" name="Rectangle 2"/>
          <p:cNvSpPr>
            <a:spLocks noGrp="1" noChangeArrowheads="1"/>
          </p:cNvSpPr>
          <p:nvPr>
            <p:ph type="body" idx="1"/>
          </p:nvPr>
        </p:nvSpPr>
        <p:spPr bwMode="auto">
          <a:xfrm>
            <a:off x="301629" y="1676400"/>
            <a:ext cx="4194175" cy="5181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202755" name="Text Box 3"/>
          <p:cNvSpPr txBox="1">
            <a:spLocks noGrp="1" noChangeArrowheads="1"/>
          </p:cNvSpPr>
          <p:nvPr>
            <p:ph type="sldNum" sz="quarter" idx="4"/>
          </p:nvPr>
        </p:nvSpPr>
        <p:spPr bwMode="auto">
          <a:xfrm>
            <a:off x="8551867" y="6442075"/>
            <a:ext cx="287337" cy="279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b" anchorCtr="0" compatLnSpc="1">
            <a:prstTxWarp prst="textNoShape">
              <a:avLst/>
            </a:prstTxWarp>
          </a:bodyPr>
          <a:lstStyle>
            <a:lvl1pPr algn="r">
              <a:defRPr sz="1400">
                <a:solidFill>
                  <a:schemeClr val="tx1"/>
                </a:solidFill>
                <a:effectLst>
                  <a:outerShdw blurRad="38100" dist="38100" dir="2700000" algn="tl">
                    <a:srgbClr val="000000"/>
                  </a:outerShdw>
                </a:effectLst>
                <a:latin typeface="+mn-lt"/>
                <a:ea typeface="ＭＳ Ｐゴシック" charset="0"/>
                <a:cs typeface="Arial" charset="0"/>
                <a:sym typeface="Arial"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FA24D7C3-C343-CC43-8B3E-CA16B2F053F6}"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6019" r:id="rId1"/>
    <p:sldLayoutId id="2147486020" r:id="rId2"/>
    <p:sldLayoutId id="2147486021" r:id="rId3"/>
    <p:sldLayoutId id="2147486022" r:id="rId4"/>
    <p:sldLayoutId id="2147486023" r:id="rId5"/>
    <p:sldLayoutId id="2147486024" r:id="rId6"/>
    <p:sldLayoutId id="2147486025" r:id="rId7"/>
    <p:sldLayoutId id="2147486026" r:id="rId8"/>
    <p:sldLayoutId id="2147486027" r:id="rId9"/>
    <p:sldLayoutId id="2147486028" r:id="rId10"/>
    <p:sldLayoutId id="2147486029" r:id="rId11"/>
  </p:sldLayoutIdLst>
  <p:transition/>
  <p:hf hdr="0" ftr="0" dt="0"/>
  <p:txStyles>
    <p:titleStyle>
      <a:lvl1pPr algn="ctr" rtl="0" fontAlgn="base">
        <a:spcBef>
          <a:spcPct val="0"/>
        </a:spcBef>
        <a:spcAft>
          <a:spcPct val="0"/>
        </a:spcAft>
        <a:defRPr sz="4400">
          <a:solidFill>
            <a:srgbClr val="B7E7FF"/>
          </a:solidFill>
          <a:effectLst>
            <a:outerShdw blurRad="38100" dist="38100" dir="2700000" algn="tl">
              <a:srgbClr val="000000"/>
            </a:outerShdw>
          </a:effectLst>
          <a:latin typeface="+mj-lt"/>
          <a:ea typeface="+mj-ea"/>
          <a:cs typeface="+mj-cs"/>
          <a:sym typeface="Arial" charset="0"/>
        </a:defRPr>
      </a:lvl1pPr>
      <a:lvl2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2pPr>
      <a:lvl3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3pPr>
      <a:lvl4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4pPr>
      <a:lvl5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5pPr>
      <a:lvl6pPr marL="4572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6pPr>
      <a:lvl7pPr marL="9144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7pPr>
      <a:lvl8pPr marL="13716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8pPr>
      <a:lvl9pPr marL="18288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9pPr>
    </p:titleStyle>
    <p:bodyStyle>
      <a:lvl1pPr marL="342900" indent="-342900" algn="l" rtl="0" fontAlgn="base">
        <a:spcBef>
          <a:spcPts val="800"/>
        </a:spcBef>
        <a:spcAft>
          <a:spcPct val="0"/>
        </a:spcAft>
        <a:buClr>
          <a:srgbClr val="FFCC00"/>
        </a:buClr>
        <a:buSzPct val="100000"/>
        <a:buFont typeface="Wingdings" charset="0"/>
        <a:buChar char="§"/>
        <a:defRPr sz="3200">
          <a:solidFill>
            <a:schemeClr val="tx1"/>
          </a:solidFill>
          <a:effectLst>
            <a:outerShdw blurRad="38100" dist="38100" dir="2700000" algn="tl">
              <a:srgbClr val="000000"/>
            </a:outerShdw>
          </a:effectLst>
          <a:latin typeface="+mn-lt"/>
          <a:ea typeface="+mn-ea"/>
          <a:cs typeface="+mn-cs"/>
          <a:sym typeface="Arial" charset="0"/>
        </a:defRPr>
      </a:lvl1pPr>
      <a:lvl2pPr marL="704850" indent="-285750" algn="l" rtl="0" fontAlgn="base">
        <a:spcBef>
          <a:spcPts val="700"/>
        </a:spcBef>
        <a:spcAft>
          <a:spcPct val="0"/>
        </a:spcAft>
        <a:buClr>
          <a:srgbClr val="FFFFFF"/>
        </a:buClr>
        <a:buSzPct val="100000"/>
        <a:buFont typeface="Arial" charset="0"/>
        <a:buChar char="–"/>
        <a:defRPr sz="2800">
          <a:solidFill>
            <a:schemeClr val="tx1"/>
          </a:solidFill>
          <a:effectLst>
            <a:outerShdw blurRad="38100" dist="38100" dir="2700000" algn="tl">
              <a:srgbClr val="000000"/>
            </a:outerShdw>
          </a:effectLst>
          <a:latin typeface="+mn-lt"/>
          <a:ea typeface="+mn-ea"/>
          <a:cs typeface="+mn-cs"/>
          <a:sym typeface="Arial" charset="0"/>
        </a:defRPr>
      </a:lvl2pPr>
      <a:lvl3pPr marL="1104900" indent="-228600" algn="l" rtl="0" fontAlgn="base">
        <a:spcBef>
          <a:spcPts val="600"/>
        </a:spcBef>
        <a:spcAft>
          <a:spcPct val="0"/>
        </a:spcAft>
        <a:buClr>
          <a:srgbClr val="FFCC00"/>
        </a:buClr>
        <a:buSzPct val="100000"/>
        <a:buFont typeface="Wingdings" charset="0"/>
        <a:buChar char="§"/>
        <a:defRPr sz="2400">
          <a:solidFill>
            <a:schemeClr val="tx1"/>
          </a:solidFill>
          <a:effectLst>
            <a:outerShdw blurRad="38100" dist="38100" dir="2700000" algn="tl">
              <a:srgbClr val="000000"/>
            </a:outerShdw>
          </a:effectLst>
          <a:latin typeface="+mn-lt"/>
          <a:ea typeface="+mn-ea"/>
          <a:cs typeface="+mn-cs"/>
          <a:sym typeface="Arial" charset="0"/>
        </a:defRPr>
      </a:lvl3pPr>
      <a:lvl4pPr marL="1562100" indent="-228600" algn="l" rtl="0" fontAlgn="base">
        <a:spcBef>
          <a:spcPts val="500"/>
        </a:spcBef>
        <a:spcAft>
          <a:spcPct val="0"/>
        </a:spcAft>
        <a:buClr>
          <a:srgbClr val="FFFFFF"/>
        </a:buClr>
        <a:buSzPct val="100000"/>
        <a:buFont typeface="Arial" charset="0"/>
        <a:buChar char="–"/>
        <a:defRPr sz="2000">
          <a:solidFill>
            <a:schemeClr val="tx1"/>
          </a:solidFill>
          <a:effectLst>
            <a:outerShdw blurRad="38100" dist="38100" dir="2700000" algn="tl">
              <a:srgbClr val="000000"/>
            </a:outerShdw>
          </a:effectLst>
          <a:latin typeface="+mn-lt"/>
          <a:ea typeface="+mn-ea"/>
          <a:cs typeface="+mn-cs"/>
          <a:sym typeface="Arial" charset="0"/>
        </a:defRPr>
      </a:lvl4pPr>
      <a:lvl5pPr marL="20193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5pPr>
      <a:lvl6pPr marL="24765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6pPr>
      <a:lvl7pPr marL="29337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7pPr>
      <a:lvl8pPr marL="33909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8pPr>
      <a:lvl9pPr marL="38481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solidFill>
          <a:srgbClr val="000065"/>
        </a:solidFill>
        <a:effectLst/>
      </p:bgPr>
    </p:bg>
    <p:spTree>
      <p:nvGrpSpPr>
        <p:cNvPr id="1" name=""/>
        <p:cNvGrpSpPr/>
        <p:nvPr/>
      </p:nvGrpSpPr>
      <p:grpSpPr>
        <a:xfrm>
          <a:off x="0" y="0"/>
          <a:ext cx="0" cy="0"/>
          <a:chOff x="0" y="0"/>
          <a:chExt cx="0" cy="0"/>
        </a:xfrm>
      </p:grpSpPr>
      <p:sp>
        <p:nvSpPr>
          <p:cNvPr id="203777" name="Rectangle 1"/>
          <p:cNvSpPr>
            <a:spLocks noGrp="1" noChangeArrowheads="1"/>
          </p:cNvSpPr>
          <p:nvPr>
            <p:ph type="title"/>
          </p:nvPr>
        </p:nvSpPr>
        <p:spPr bwMode="auto">
          <a:xfrm>
            <a:off x="381000" y="0"/>
            <a:ext cx="8458200" cy="1981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Arial" charset="0"/>
              </a:rPr>
              <a:t>Click to edit Master title style</a:t>
            </a:r>
          </a:p>
        </p:txBody>
      </p:sp>
      <p:sp>
        <p:nvSpPr>
          <p:cNvPr id="203778" name="Rectangle 2"/>
          <p:cNvSpPr>
            <a:spLocks noGrp="1" noChangeArrowheads="1"/>
          </p:cNvSpPr>
          <p:nvPr>
            <p:ph type="body" idx="1"/>
          </p:nvPr>
        </p:nvSpPr>
        <p:spPr bwMode="auto">
          <a:xfrm>
            <a:off x="685800" y="1981200"/>
            <a:ext cx="3810000" cy="4876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203779" name="Text Box 3"/>
          <p:cNvSpPr txBox="1">
            <a:spLocks noGrp="1" noChangeArrowheads="1"/>
          </p:cNvSpPr>
          <p:nvPr>
            <p:ph type="sldNum" sz="quarter" idx="4"/>
          </p:nvPr>
        </p:nvSpPr>
        <p:spPr bwMode="auto">
          <a:xfrm>
            <a:off x="8191500" y="6388102"/>
            <a:ext cx="266700" cy="317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r">
              <a:defRPr sz="1400">
                <a:solidFill>
                  <a:schemeClr val="tx1"/>
                </a:solidFill>
                <a:latin typeface="Times" charset="0"/>
                <a:ea typeface="ＭＳ Ｐゴシック" charset="0"/>
                <a:cs typeface="Times" charset="0"/>
                <a:sym typeface="Times"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C15221D9-8E9F-FA45-BD86-C25E9332B3A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6030" r:id="rId1"/>
    <p:sldLayoutId id="2147486031" r:id="rId2"/>
    <p:sldLayoutId id="2147486032" r:id="rId3"/>
    <p:sldLayoutId id="2147486033" r:id="rId4"/>
    <p:sldLayoutId id="2147486034" r:id="rId5"/>
    <p:sldLayoutId id="2147486035" r:id="rId6"/>
    <p:sldLayoutId id="2147486036" r:id="rId7"/>
    <p:sldLayoutId id="2147486037" r:id="rId8"/>
    <p:sldLayoutId id="2147486038" r:id="rId9"/>
    <p:sldLayoutId id="2147486039" r:id="rId10"/>
    <p:sldLayoutId id="2147486040" r:id="rId11"/>
  </p:sldLayoutIdLst>
  <p:transition/>
  <p:hf hdr="0" ftr="0" dt="0"/>
  <p:txStyles>
    <p:titleStyle>
      <a:lvl1pPr algn="ctr" rtl="0" fontAlgn="base">
        <a:spcBef>
          <a:spcPct val="0"/>
        </a:spcBef>
        <a:spcAft>
          <a:spcPct val="0"/>
        </a:spcAft>
        <a:defRPr sz="5400" b="1">
          <a:solidFill>
            <a:srgbClr val="3333CC"/>
          </a:solidFill>
          <a:latin typeface="+mj-lt"/>
          <a:ea typeface="+mj-ea"/>
          <a:cs typeface="+mj-cs"/>
          <a:sym typeface="Arial" charset="0"/>
        </a:defRPr>
      </a:lvl1pPr>
      <a:lvl2pPr algn="ctr" rtl="0" fontAlgn="base">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2pPr>
      <a:lvl3pPr algn="ctr" rtl="0" fontAlgn="base">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3pPr>
      <a:lvl4pPr algn="ctr" rtl="0" fontAlgn="base">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4pPr>
      <a:lvl5pPr algn="ctr" rtl="0" fontAlgn="base">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5pPr>
      <a:lvl6pPr marL="457200" algn="ctr" rtl="0" fontAlgn="base">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9pPr>
    </p:titleStyle>
    <p:bodyStyle>
      <a:lvl1pPr marL="342900" indent="-342900" algn="l" rtl="0" fontAlgn="base">
        <a:spcBef>
          <a:spcPts val="800"/>
        </a:spcBef>
        <a:spcAft>
          <a:spcPct val="0"/>
        </a:spcAft>
        <a:buClr>
          <a:srgbClr val="3333CC"/>
        </a:buClr>
        <a:buSzPct val="100000"/>
        <a:buFont typeface="Arial" charset="0"/>
        <a:buChar char="•"/>
        <a:defRPr sz="3200" b="1">
          <a:solidFill>
            <a:schemeClr val="tx1"/>
          </a:solidFill>
          <a:latin typeface="+mn-lt"/>
          <a:ea typeface="+mn-ea"/>
          <a:cs typeface="+mn-cs"/>
          <a:sym typeface="Arial" charset="0"/>
        </a:defRPr>
      </a:lvl1pPr>
      <a:lvl2pPr marL="704850" indent="-285750" algn="l" rtl="0" fontAlgn="base">
        <a:spcBef>
          <a:spcPts val="700"/>
        </a:spcBef>
        <a:spcAft>
          <a:spcPct val="0"/>
        </a:spcAft>
        <a:buClr>
          <a:srgbClr val="3333CC"/>
        </a:buClr>
        <a:buSzPct val="100000"/>
        <a:buFont typeface="Times New Roman" charset="0"/>
        <a:buChar char="–"/>
        <a:defRPr sz="2800" b="1">
          <a:solidFill>
            <a:schemeClr val="tx1"/>
          </a:solidFill>
          <a:latin typeface="+mn-lt"/>
          <a:ea typeface="+mn-ea"/>
          <a:cs typeface="+mn-cs"/>
          <a:sym typeface="Arial" charset="0"/>
        </a:defRPr>
      </a:lvl2pPr>
      <a:lvl3pPr marL="1104900" indent="-228600" algn="l" rtl="0" fontAlgn="base">
        <a:spcBef>
          <a:spcPts val="600"/>
        </a:spcBef>
        <a:spcAft>
          <a:spcPct val="0"/>
        </a:spcAft>
        <a:buClr>
          <a:srgbClr val="3333CC"/>
        </a:buClr>
        <a:buSzPct val="100000"/>
        <a:buFont typeface="Arial" charset="0"/>
        <a:buChar char="•"/>
        <a:defRPr sz="2400" b="1">
          <a:solidFill>
            <a:schemeClr val="tx1"/>
          </a:solidFill>
          <a:latin typeface="+mn-lt"/>
          <a:ea typeface="+mn-ea"/>
          <a:cs typeface="+mn-cs"/>
          <a:sym typeface="Arial" charset="0"/>
        </a:defRPr>
      </a:lvl3pPr>
      <a:lvl4pPr marL="1562100" indent="-228600" algn="l" rtl="0" fontAlgn="base">
        <a:spcBef>
          <a:spcPts val="500"/>
        </a:spcBef>
        <a:spcAft>
          <a:spcPct val="0"/>
        </a:spcAft>
        <a:buClr>
          <a:srgbClr val="000000"/>
        </a:buClr>
        <a:buSzPct val="100000"/>
        <a:buFont typeface="Arial" charset="0"/>
        <a:buChar char="–"/>
        <a:defRPr sz="2000" b="1">
          <a:solidFill>
            <a:schemeClr val="tx1"/>
          </a:solidFill>
          <a:latin typeface="+mn-lt"/>
          <a:ea typeface="+mn-ea"/>
          <a:cs typeface="+mn-cs"/>
          <a:sym typeface="Arial" charset="0"/>
        </a:defRPr>
      </a:lvl4pPr>
      <a:lvl5pPr marL="2019300" indent="-228600" algn="l" rtl="0" fontAlgn="base">
        <a:spcBef>
          <a:spcPts val="500"/>
        </a:spcBef>
        <a:spcAft>
          <a:spcPct val="0"/>
        </a:spcAft>
        <a:buClr>
          <a:srgbClr val="000000"/>
        </a:buClr>
        <a:buSzPct val="100000"/>
        <a:buFont typeface="Arial" charset="0"/>
        <a:buChar char="»"/>
        <a:defRPr sz="2000" b="1">
          <a:solidFill>
            <a:schemeClr val="tx1"/>
          </a:solidFill>
          <a:latin typeface="+mn-lt"/>
          <a:ea typeface="+mn-ea"/>
          <a:cs typeface="+mn-cs"/>
          <a:sym typeface="Arial" charset="0"/>
        </a:defRPr>
      </a:lvl5pPr>
      <a:lvl6pPr marL="2476500" indent="-228600" algn="l" rtl="0" fontAlgn="base">
        <a:spcBef>
          <a:spcPts val="500"/>
        </a:spcBef>
        <a:spcAft>
          <a:spcPct val="0"/>
        </a:spcAft>
        <a:buClr>
          <a:srgbClr val="000000"/>
        </a:buClr>
        <a:buSzPct val="100000"/>
        <a:buFont typeface="Arial" charset="0"/>
        <a:buChar char="»"/>
        <a:defRPr sz="2000" b="1">
          <a:solidFill>
            <a:schemeClr val="tx1"/>
          </a:solidFill>
          <a:latin typeface="+mn-lt"/>
          <a:ea typeface="+mn-ea"/>
          <a:cs typeface="+mn-cs"/>
          <a:sym typeface="Arial" charset="0"/>
        </a:defRPr>
      </a:lvl6pPr>
      <a:lvl7pPr marL="2933700" indent="-228600" algn="l" rtl="0" fontAlgn="base">
        <a:spcBef>
          <a:spcPts val="500"/>
        </a:spcBef>
        <a:spcAft>
          <a:spcPct val="0"/>
        </a:spcAft>
        <a:buClr>
          <a:srgbClr val="000000"/>
        </a:buClr>
        <a:buSzPct val="100000"/>
        <a:buFont typeface="Arial" charset="0"/>
        <a:buChar char="»"/>
        <a:defRPr sz="2000" b="1">
          <a:solidFill>
            <a:schemeClr val="tx1"/>
          </a:solidFill>
          <a:latin typeface="+mn-lt"/>
          <a:ea typeface="+mn-ea"/>
          <a:cs typeface="+mn-cs"/>
          <a:sym typeface="Arial" charset="0"/>
        </a:defRPr>
      </a:lvl7pPr>
      <a:lvl8pPr marL="3390900" indent="-228600" algn="l" rtl="0" fontAlgn="base">
        <a:spcBef>
          <a:spcPts val="500"/>
        </a:spcBef>
        <a:spcAft>
          <a:spcPct val="0"/>
        </a:spcAft>
        <a:buClr>
          <a:srgbClr val="000000"/>
        </a:buClr>
        <a:buSzPct val="100000"/>
        <a:buFont typeface="Arial" charset="0"/>
        <a:buChar char="»"/>
        <a:defRPr sz="2000" b="1">
          <a:solidFill>
            <a:schemeClr val="tx1"/>
          </a:solidFill>
          <a:latin typeface="+mn-lt"/>
          <a:ea typeface="+mn-ea"/>
          <a:cs typeface="+mn-cs"/>
          <a:sym typeface="Arial" charset="0"/>
        </a:defRPr>
      </a:lvl8pPr>
      <a:lvl9pPr marL="3848100" indent="-228600" algn="l" rtl="0" fontAlgn="base">
        <a:spcBef>
          <a:spcPts val="500"/>
        </a:spcBef>
        <a:spcAft>
          <a:spcPct val="0"/>
        </a:spcAft>
        <a:buClr>
          <a:srgbClr val="000000"/>
        </a:buClr>
        <a:buSzPct val="100000"/>
        <a:buFont typeface="Arial" charset="0"/>
        <a:buChar char="»"/>
        <a:defRPr sz="2000" b="1">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65"/>
        </a:solidFill>
        <a:effectLst/>
      </p:bgPr>
    </p:bg>
    <p:spTree>
      <p:nvGrpSpPr>
        <p:cNvPr id="1" name=""/>
        <p:cNvGrpSpPr/>
        <p:nvPr/>
      </p:nvGrpSpPr>
      <p:grpSpPr>
        <a:xfrm>
          <a:off x="0" y="0"/>
          <a:ext cx="0" cy="0"/>
          <a:chOff x="0" y="0"/>
          <a:chExt cx="0" cy="0"/>
        </a:xfrm>
      </p:grpSpPr>
      <p:sp>
        <p:nvSpPr>
          <p:cNvPr id="123905" name="Rectangle 1"/>
          <p:cNvSpPr>
            <a:spLocks noGrp="1" noChangeArrowheads="1"/>
          </p:cNvSpPr>
          <p:nvPr>
            <p:ph type="title"/>
          </p:nvPr>
        </p:nvSpPr>
        <p:spPr bwMode="auto">
          <a:xfrm>
            <a:off x="301625" y="106364"/>
            <a:ext cx="8510588" cy="1570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Arial" charset="0"/>
              </a:rPr>
              <a:t>Click to edit Master title style</a:t>
            </a:r>
          </a:p>
        </p:txBody>
      </p:sp>
      <p:sp>
        <p:nvSpPr>
          <p:cNvPr id="123906" name="Rectangle 2"/>
          <p:cNvSpPr>
            <a:spLocks noGrp="1" noChangeArrowheads="1"/>
          </p:cNvSpPr>
          <p:nvPr>
            <p:ph type="body" idx="1"/>
          </p:nvPr>
        </p:nvSpPr>
        <p:spPr bwMode="auto">
          <a:xfrm>
            <a:off x="301629" y="1676400"/>
            <a:ext cx="4194175" cy="5181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123907" name="Text Box 3"/>
          <p:cNvSpPr txBox="1">
            <a:spLocks noGrp="1" noChangeArrowheads="1"/>
          </p:cNvSpPr>
          <p:nvPr>
            <p:ph type="sldNum" sz="quarter" idx="4"/>
          </p:nvPr>
        </p:nvSpPr>
        <p:spPr bwMode="auto">
          <a:xfrm>
            <a:off x="8551867" y="6442075"/>
            <a:ext cx="287337" cy="279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b" anchorCtr="0" compatLnSpc="1">
            <a:prstTxWarp prst="textNoShape">
              <a:avLst/>
            </a:prstTxWarp>
          </a:bodyPr>
          <a:lstStyle>
            <a:lvl1pPr algn="r">
              <a:defRPr sz="1400">
                <a:solidFill>
                  <a:schemeClr val="tx1"/>
                </a:solidFill>
                <a:effectLst>
                  <a:outerShdw blurRad="38100" dist="38100" dir="2700000" algn="tl">
                    <a:srgbClr val="000000"/>
                  </a:outerShdw>
                </a:effectLst>
                <a:latin typeface="+mn-lt"/>
                <a:ea typeface="ＭＳ Ｐゴシック" charset="0"/>
                <a:cs typeface="Arial" charset="0"/>
                <a:sym typeface="Arial"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E68CFEB6-213A-4746-9CCE-2BE220D4D4EF}"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5172" r:id="rId1"/>
    <p:sldLayoutId id="2147485173" r:id="rId2"/>
    <p:sldLayoutId id="2147485174" r:id="rId3"/>
    <p:sldLayoutId id="2147485175" r:id="rId4"/>
    <p:sldLayoutId id="2147485176" r:id="rId5"/>
    <p:sldLayoutId id="2147485177" r:id="rId6"/>
    <p:sldLayoutId id="2147485178" r:id="rId7"/>
    <p:sldLayoutId id="2147485179" r:id="rId8"/>
    <p:sldLayoutId id="2147485180" r:id="rId9"/>
    <p:sldLayoutId id="2147485181" r:id="rId10"/>
    <p:sldLayoutId id="2147485182" r:id="rId11"/>
  </p:sldLayoutIdLst>
  <p:transition/>
  <p:hf hdr="0" ftr="0" dt="0"/>
  <p:txStyles>
    <p:titleStyle>
      <a:lvl1pPr algn="ctr" rtl="0" fontAlgn="base">
        <a:spcBef>
          <a:spcPct val="0"/>
        </a:spcBef>
        <a:spcAft>
          <a:spcPct val="0"/>
        </a:spcAft>
        <a:defRPr sz="4400">
          <a:solidFill>
            <a:srgbClr val="B7E7FF"/>
          </a:solidFill>
          <a:effectLst>
            <a:outerShdw blurRad="38100" dist="38100" dir="2700000" algn="tl">
              <a:srgbClr val="000000"/>
            </a:outerShdw>
          </a:effectLst>
          <a:latin typeface="+mj-lt"/>
          <a:ea typeface="+mj-ea"/>
          <a:cs typeface="+mj-cs"/>
          <a:sym typeface="Arial" charset="0"/>
        </a:defRPr>
      </a:lvl1pPr>
      <a:lvl2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2pPr>
      <a:lvl3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3pPr>
      <a:lvl4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4pPr>
      <a:lvl5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5pPr>
      <a:lvl6pPr marL="4572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6pPr>
      <a:lvl7pPr marL="9144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7pPr>
      <a:lvl8pPr marL="13716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8pPr>
      <a:lvl9pPr marL="18288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9pPr>
    </p:titleStyle>
    <p:bodyStyle>
      <a:lvl1pPr marL="342900" indent="-342900" algn="l" rtl="0" fontAlgn="base">
        <a:spcBef>
          <a:spcPts val="800"/>
        </a:spcBef>
        <a:spcAft>
          <a:spcPct val="0"/>
        </a:spcAft>
        <a:buClr>
          <a:srgbClr val="FFCC00"/>
        </a:buClr>
        <a:buSzPct val="100000"/>
        <a:buFont typeface="Wingdings" charset="0"/>
        <a:buChar char="§"/>
        <a:defRPr sz="3200">
          <a:solidFill>
            <a:schemeClr val="tx1"/>
          </a:solidFill>
          <a:effectLst>
            <a:outerShdw blurRad="38100" dist="38100" dir="2700000" algn="tl">
              <a:srgbClr val="000000"/>
            </a:outerShdw>
          </a:effectLst>
          <a:latin typeface="+mn-lt"/>
          <a:ea typeface="+mn-ea"/>
          <a:cs typeface="+mn-cs"/>
          <a:sym typeface="Arial" charset="0"/>
        </a:defRPr>
      </a:lvl1pPr>
      <a:lvl2pPr marL="704850" indent="-285750" algn="l" rtl="0" fontAlgn="base">
        <a:spcBef>
          <a:spcPts val="700"/>
        </a:spcBef>
        <a:spcAft>
          <a:spcPct val="0"/>
        </a:spcAft>
        <a:buClr>
          <a:srgbClr val="FFFFFF"/>
        </a:buClr>
        <a:buSzPct val="100000"/>
        <a:buFont typeface="Arial" charset="0"/>
        <a:buChar char="–"/>
        <a:defRPr sz="2800">
          <a:solidFill>
            <a:schemeClr val="tx1"/>
          </a:solidFill>
          <a:effectLst>
            <a:outerShdw blurRad="38100" dist="38100" dir="2700000" algn="tl">
              <a:srgbClr val="000000"/>
            </a:outerShdw>
          </a:effectLst>
          <a:latin typeface="+mn-lt"/>
          <a:ea typeface="+mn-ea"/>
          <a:cs typeface="+mn-cs"/>
          <a:sym typeface="Arial" charset="0"/>
        </a:defRPr>
      </a:lvl2pPr>
      <a:lvl3pPr marL="1104900" indent="-228600" algn="l" rtl="0" fontAlgn="base">
        <a:spcBef>
          <a:spcPts val="600"/>
        </a:spcBef>
        <a:spcAft>
          <a:spcPct val="0"/>
        </a:spcAft>
        <a:buClr>
          <a:srgbClr val="FFCC00"/>
        </a:buClr>
        <a:buSzPct val="100000"/>
        <a:buFont typeface="Wingdings" charset="0"/>
        <a:buChar char="§"/>
        <a:defRPr sz="2400">
          <a:solidFill>
            <a:schemeClr val="tx1"/>
          </a:solidFill>
          <a:effectLst>
            <a:outerShdw blurRad="38100" dist="38100" dir="2700000" algn="tl">
              <a:srgbClr val="000000"/>
            </a:outerShdw>
          </a:effectLst>
          <a:latin typeface="+mn-lt"/>
          <a:ea typeface="+mn-ea"/>
          <a:cs typeface="+mn-cs"/>
          <a:sym typeface="Arial" charset="0"/>
        </a:defRPr>
      </a:lvl3pPr>
      <a:lvl4pPr marL="1562100" indent="-228600" algn="l" rtl="0" fontAlgn="base">
        <a:spcBef>
          <a:spcPts val="500"/>
        </a:spcBef>
        <a:spcAft>
          <a:spcPct val="0"/>
        </a:spcAft>
        <a:buClr>
          <a:srgbClr val="FFFFFF"/>
        </a:buClr>
        <a:buSzPct val="100000"/>
        <a:buFont typeface="Arial" charset="0"/>
        <a:buChar char="–"/>
        <a:defRPr sz="2000">
          <a:solidFill>
            <a:schemeClr val="tx1"/>
          </a:solidFill>
          <a:effectLst>
            <a:outerShdw blurRad="38100" dist="38100" dir="2700000" algn="tl">
              <a:srgbClr val="000000"/>
            </a:outerShdw>
          </a:effectLst>
          <a:latin typeface="+mn-lt"/>
          <a:ea typeface="+mn-ea"/>
          <a:cs typeface="+mn-cs"/>
          <a:sym typeface="Arial" charset="0"/>
        </a:defRPr>
      </a:lvl4pPr>
      <a:lvl5pPr marL="20193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5pPr>
      <a:lvl6pPr marL="24765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6pPr>
      <a:lvl7pPr marL="29337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7pPr>
      <a:lvl8pPr marL="33909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8pPr>
      <a:lvl9pPr marL="38481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01" name="Rectangle 1"/>
          <p:cNvSpPr>
            <a:spLocks noGrp="1" noChangeArrowheads="1"/>
          </p:cNvSpPr>
          <p:nvPr>
            <p:ph type="title"/>
          </p:nvPr>
        </p:nvSpPr>
        <p:spPr bwMode="auto">
          <a:xfrm>
            <a:off x="457200" y="92076"/>
            <a:ext cx="8229600" cy="15065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Arial" charset="0"/>
              </a:rPr>
              <a:t>Click to edit Master title style</a:t>
            </a:r>
          </a:p>
        </p:txBody>
      </p:sp>
      <p:sp>
        <p:nvSpPr>
          <p:cNvPr id="204802" name="Rectangle 2"/>
          <p:cNvSpPr>
            <a:spLocks noGrp="1" noChangeArrowheads="1"/>
          </p:cNvSpPr>
          <p:nvPr>
            <p:ph type="body" idx="1"/>
          </p:nvPr>
        </p:nvSpPr>
        <p:spPr bwMode="auto">
          <a:xfrm>
            <a:off x="457200" y="1598613"/>
            <a:ext cx="8229600" cy="52593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204803" name="Text Box 3"/>
          <p:cNvSpPr txBox="1">
            <a:spLocks noGrp="1" noChangeArrowheads="1"/>
          </p:cNvSpPr>
          <p:nvPr>
            <p:ph type="sldNum" sz="quarter" idx="4"/>
          </p:nvPr>
        </p:nvSpPr>
        <p:spPr bwMode="auto">
          <a:xfrm>
            <a:off x="8399467" y="6442075"/>
            <a:ext cx="287337" cy="279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r">
              <a:defRPr sz="1400">
                <a:solidFill>
                  <a:schemeClr val="tx1"/>
                </a:solidFill>
                <a:latin typeface="+mn-lt"/>
                <a:ea typeface="ＭＳ Ｐゴシック" charset="0"/>
                <a:cs typeface="Arial" charset="0"/>
                <a:sym typeface="Arial"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1294E0AE-A2FF-554B-A519-3B4943C1A33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6041" r:id="rId1"/>
    <p:sldLayoutId id="2147486042" r:id="rId2"/>
    <p:sldLayoutId id="2147486043" r:id="rId3"/>
    <p:sldLayoutId id="2147486044" r:id="rId4"/>
    <p:sldLayoutId id="2147486045" r:id="rId5"/>
    <p:sldLayoutId id="2147486046" r:id="rId6"/>
    <p:sldLayoutId id="2147486047" r:id="rId7"/>
    <p:sldLayoutId id="2147486048" r:id="rId8"/>
    <p:sldLayoutId id="2147486049" r:id="rId9"/>
    <p:sldLayoutId id="2147486050" r:id="rId10"/>
    <p:sldLayoutId id="2147486051" r:id="rId11"/>
  </p:sldLayoutIdLst>
  <p:transition/>
  <p:hf hdr="0" ftr="0" dt="0"/>
  <p:txStyles>
    <p:titleStyle>
      <a:lvl1pPr algn="ctr" rtl="0" fontAlgn="base">
        <a:spcBef>
          <a:spcPct val="0"/>
        </a:spcBef>
        <a:spcAft>
          <a:spcPct val="0"/>
        </a:spcAft>
        <a:defRPr sz="4400">
          <a:solidFill>
            <a:schemeClr val="tx1"/>
          </a:solidFill>
          <a:latin typeface="+mj-lt"/>
          <a:ea typeface="+mj-ea"/>
          <a:cs typeface="+mj-cs"/>
          <a:sym typeface="Arial" charset="0"/>
        </a:defRPr>
      </a:lvl1pPr>
      <a:lvl2pPr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57200"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14400"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371600"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28800"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42900" indent="-342900" algn="l" rtl="0" fontAlgn="base">
        <a:spcBef>
          <a:spcPts val="80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704850"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2pPr>
      <a:lvl3pPr marL="1104900" indent="-228600" algn="l" rtl="0" fontAlgn="base">
        <a:spcBef>
          <a:spcPts val="600"/>
        </a:spcBef>
        <a:spcAft>
          <a:spcPct val="0"/>
        </a:spcAft>
        <a:buClr>
          <a:srgbClr val="000000"/>
        </a:buClr>
        <a:buSzPct val="100000"/>
        <a:buFont typeface="Arial" charset="0"/>
        <a:buChar char="•"/>
        <a:defRPr sz="2400">
          <a:solidFill>
            <a:schemeClr val="tx1"/>
          </a:solidFill>
          <a:latin typeface="+mn-lt"/>
          <a:ea typeface="+mn-ea"/>
          <a:cs typeface="+mn-cs"/>
          <a:sym typeface="Arial" charset="0"/>
        </a:defRPr>
      </a:lvl3pPr>
      <a:lvl4pPr marL="15621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4pPr>
      <a:lvl5pPr marL="20193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5pPr>
      <a:lvl6pPr marL="24765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9337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3909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8481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825" name="Rectangle 1"/>
          <p:cNvSpPr>
            <a:spLocks noGrp="1" noChangeArrowheads="1"/>
          </p:cNvSpPr>
          <p:nvPr>
            <p:ph type="title"/>
          </p:nvPr>
        </p:nvSpPr>
        <p:spPr bwMode="auto">
          <a:xfrm>
            <a:off x="457200" y="92076"/>
            <a:ext cx="8229600" cy="15065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Arial" charset="0"/>
              </a:rPr>
              <a:t>Click to edit Master title style</a:t>
            </a:r>
          </a:p>
        </p:txBody>
      </p:sp>
      <p:sp>
        <p:nvSpPr>
          <p:cNvPr id="205826" name="Rectangle 2"/>
          <p:cNvSpPr>
            <a:spLocks noGrp="1" noChangeArrowheads="1"/>
          </p:cNvSpPr>
          <p:nvPr>
            <p:ph type="body" idx="1"/>
          </p:nvPr>
        </p:nvSpPr>
        <p:spPr bwMode="auto">
          <a:xfrm>
            <a:off x="457200" y="1598613"/>
            <a:ext cx="8229600" cy="52593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205827" name="Text Box 3"/>
          <p:cNvSpPr txBox="1">
            <a:spLocks noGrp="1" noChangeArrowheads="1"/>
          </p:cNvSpPr>
          <p:nvPr>
            <p:ph type="sldNum" sz="quarter" idx="4"/>
          </p:nvPr>
        </p:nvSpPr>
        <p:spPr bwMode="auto">
          <a:xfrm>
            <a:off x="8399467" y="6442075"/>
            <a:ext cx="287337" cy="279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r">
              <a:defRPr sz="1400">
                <a:solidFill>
                  <a:schemeClr val="tx1"/>
                </a:solidFill>
                <a:latin typeface="+mn-lt"/>
                <a:ea typeface="ＭＳ Ｐゴシック" charset="0"/>
                <a:cs typeface="Arial" charset="0"/>
                <a:sym typeface="Arial"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F77E8358-35E6-8E4D-80F3-8B06BCCF903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6052" r:id="rId1"/>
    <p:sldLayoutId id="2147486053" r:id="rId2"/>
    <p:sldLayoutId id="2147486054" r:id="rId3"/>
    <p:sldLayoutId id="2147486055" r:id="rId4"/>
    <p:sldLayoutId id="2147486056" r:id="rId5"/>
    <p:sldLayoutId id="2147486057" r:id="rId6"/>
    <p:sldLayoutId id="2147486058" r:id="rId7"/>
    <p:sldLayoutId id="2147486059" r:id="rId8"/>
    <p:sldLayoutId id="2147486060" r:id="rId9"/>
    <p:sldLayoutId id="2147486061" r:id="rId10"/>
    <p:sldLayoutId id="2147486062" r:id="rId11"/>
  </p:sldLayoutIdLst>
  <p:transition/>
  <p:hf hdr="0" ftr="0" dt="0"/>
  <p:txStyles>
    <p:titleStyle>
      <a:lvl1pPr algn="ctr" rtl="0" fontAlgn="base">
        <a:spcBef>
          <a:spcPct val="0"/>
        </a:spcBef>
        <a:spcAft>
          <a:spcPct val="0"/>
        </a:spcAft>
        <a:defRPr sz="4400">
          <a:solidFill>
            <a:schemeClr val="tx1"/>
          </a:solidFill>
          <a:latin typeface="+mj-lt"/>
          <a:ea typeface="+mj-ea"/>
          <a:cs typeface="+mj-cs"/>
          <a:sym typeface="Arial" charset="0"/>
        </a:defRPr>
      </a:lvl1pPr>
      <a:lvl2pPr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57200"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14400"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371600"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28800"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42900" indent="-342900" algn="l" rtl="0" fontAlgn="base">
        <a:spcBef>
          <a:spcPts val="80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704850"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2pPr>
      <a:lvl3pPr marL="1104900" indent="-228600" algn="l" rtl="0" fontAlgn="base">
        <a:spcBef>
          <a:spcPts val="600"/>
        </a:spcBef>
        <a:spcAft>
          <a:spcPct val="0"/>
        </a:spcAft>
        <a:buClr>
          <a:srgbClr val="000000"/>
        </a:buClr>
        <a:buSzPct val="100000"/>
        <a:buFont typeface="Arial" charset="0"/>
        <a:buChar char="•"/>
        <a:defRPr sz="2400">
          <a:solidFill>
            <a:schemeClr val="tx1"/>
          </a:solidFill>
          <a:latin typeface="+mn-lt"/>
          <a:ea typeface="+mn-ea"/>
          <a:cs typeface="+mn-cs"/>
          <a:sym typeface="Arial" charset="0"/>
        </a:defRPr>
      </a:lvl3pPr>
      <a:lvl4pPr marL="15621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4pPr>
      <a:lvl5pPr marL="20193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5pPr>
      <a:lvl6pPr marL="24765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9337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3909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8481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49" name="Rectangle 1"/>
          <p:cNvSpPr>
            <a:spLocks noGrp="1" noChangeArrowheads="1"/>
          </p:cNvSpPr>
          <p:nvPr>
            <p:ph type="title"/>
          </p:nvPr>
        </p:nvSpPr>
        <p:spPr bwMode="auto">
          <a:xfrm>
            <a:off x="685800" y="1844676"/>
            <a:ext cx="7772400" cy="20415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Arial" charset="0"/>
              </a:rPr>
              <a:t>Click to edit Master title style</a:t>
            </a:r>
          </a:p>
        </p:txBody>
      </p:sp>
      <p:sp>
        <p:nvSpPr>
          <p:cNvPr id="206850" name="Rectangle 2"/>
          <p:cNvSpPr>
            <a:spLocks noGrp="1" noChangeArrowheads="1"/>
          </p:cNvSpPr>
          <p:nvPr>
            <p:ph type="body" idx="1"/>
          </p:nvPr>
        </p:nvSpPr>
        <p:spPr bwMode="auto">
          <a:xfrm>
            <a:off x="1371600" y="3886200"/>
            <a:ext cx="6400800" cy="2971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206851" name="Text Box 3"/>
          <p:cNvSpPr txBox="1">
            <a:spLocks noGrp="1" noChangeArrowheads="1"/>
          </p:cNvSpPr>
          <p:nvPr>
            <p:ph type="sldNum" sz="quarter" idx="4"/>
          </p:nvPr>
        </p:nvSpPr>
        <p:spPr bwMode="auto">
          <a:xfrm>
            <a:off x="8191500" y="6388102"/>
            <a:ext cx="266700" cy="317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r">
              <a:defRPr sz="1400">
                <a:solidFill>
                  <a:schemeClr val="tx1"/>
                </a:solidFill>
                <a:latin typeface="Times" charset="0"/>
                <a:ea typeface="ＭＳ Ｐゴシック" charset="0"/>
                <a:cs typeface="Times" charset="0"/>
                <a:sym typeface="Times"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D2B3DA07-4D7C-3946-8057-42568F560B5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6063" r:id="rId1"/>
    <p:sldLayoutId id="2147486064" r:id="rId2"/>
    <p:sldLayoutId id="2147486065" r:id="rId3"/>
    <p:sldLayoutId id="2147486066" r:id="rId4"/>
    <p:sldLayoutId id="2147486067" r:id="rId5"/>
    <p:sldLayoutId id="2147486068" r:id="rId6"/>
    <p:sldLayoutId id="2147486069" r:id="rId7"/>
    <p:sldLayoutId id="2147486070" r:id="rId8"/>
    <p:sldLayoutId id="2147486071" r:id="rId9"/>
    <p:sldLayoutId id="2147486072" r:id="rId10"/>
    <p:sldLayoutId id="2147486073" r:id="rId11"/>
  </p:sldLayoutIdLst>
  <p:transition/>
  <p:hf hdr="0" ftr="0" dt="0"/>
  <p:txStyles>
    <p:titleStyle>
      <a:lvl1pPr algn="ctr" rtl="0" fontAlgn="base">
        <a:spcBef>
          <a:spcPct val="0"/>
        </a:spcBef>
        <a:spcAft>
          <a:spcPct val="0"/>
        </a:spcAft>
        <a:defRPr sz="5400" b="1">
          <a:solidFill>
            <a:srgbClr val="3333CC"/>
          </a:solidFill>
          <a:latin typeface="+mj-lt"/>
          <a:ea typeface="+mj-ea"/>
          <a:cs typeface="+mj-cs"/>
          <a:sym typeface="Arial" charset="0"/>
        </a:defRPr>
      </a:lvl1pPr>
      <a:lvl2pPr algn="ctr" rtl="0" fontAlgn="base">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2pPr>
      <a:lvl3pPr algn="ctr" rtl="0" fontAlgn="base">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3pPr>
      <a:lvl4pPr algn="ctr" rtl="0" fontAlgn="base">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4pPr>
      <a:lvl5pPr algn="ctr" rtl="0" fontAlgn="base">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5pPr>
      <a:lvl6pPr marL="457200" algn="ctr" rtl="0" fontAlgn="base">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9pPr>
    </p:titleStyle>
    <p:bodyStyle>
      <a:lvl1pPr algn="ctr" rtl="0" fontAlgn="base">
        <a:spcBef>
          <a:spcPts val="800"/>
        </a:spcBef>
        <a:spcAft>
          <a:spcPct val="0"/>
        </a:spcAft>
        <a:defRPr sz="3200" b="1">
          <a:solidFill>
            <a:schemeClr val="tx1"/>
          </a:solidFill>
          <a:latin typeface="+mn-lt"/>
          <a:ea typeface="+mn-ea"/>
          <a:cs typeface="+mn-cs"/>
          <a:sym typeface="Arial" charset="0"/>
        </a:defRPr>
      </a:lvl1pPr>
      <a:lvl2pPr marL="419100" algn="ctr" rtl="0" fontAlgn="base">
        <a:spcBef>
          <a:spcPts val="700"/>
        </a:spcBef>
        <a:spcAft>
          <a:spcPct val="0"/>
        </a:spcAft>
        <a:defRPr sz="2800" b="1">
          <a:solidFill>
            <a:schemeClr val="tx1"/>
          </a:solidFill>
          <a:latin typeface="+mn-lt"/>
          <a:ea typeface="+mn-ea"/>
          <a:cs typeface="+mn-cs"/>
          <a:sym typeface="Arial" charset="0"/>
        </a:defRPr>
      </a:lvl2pPr>
      <a:lvl3pPr marL="876300" algn="ctr" rtl="0" fontAlgn="base">
        <a:spcBef>
          <a:spcPts val="600"/>
        </a:spcBef>
        <a:spcAft>
          <a:spcPct val="0"/>
        </a:spcAft>
        <a:defRPr sz="2400" b="1">
          <a:solidFill>
            <a:schemeClr val="tx1"/>
          </a:solidFill>
          <a:latin typeface="+mn-lt"/>
          <a:ea typeface="+mn-ea"/>
          <a:cs typeface="+mn-cs"/>
          <a:sym typeface="Arial" charset="0"/>
        </a:defRPr>
      </a:lvl3pPr>
      <a:lvl4pPr marL="1333500" algn="ctr" rtl="0" fontAlgn="base">
        <a:spcBef>
          <a:spcPts val="500"/>
        </a:spcBef>
        <a:spcAft>
          <a:spcPct val="0"/>
        </a:spcAft>
        <a:defRPr sz="2000" b="1">
          <a:solidFill>
            <a:schemeClr val="tx1"/>
          </a:solidFill>
          <a:latin typeface="+mn-lt"/>
          <a:ea typeface="+mn-ea"/>
          <a:cs typeface="+mn-cs"/>
          <a:sym typeface="Arial" charset="0"/>
        </a:defRPr>
      </a:lvl4pPr>
      <a:lvl5pPr marL="1790700" algn="ctr" rtl="0" fontAlgn="base">
        <a:spcBef>
          <a:spcPts val="500"/>
        </a:spcBef>
        <a:spcAft>
          <a:spcPct val="0"/>
        </a:spcAft>
        <a:defRPr sz="2000" b="1">
          <a:solidFill>
            <a:schemeClr val="tx1"/>
          </a:solidFill>
          <a:latin typeface="+mn-lt"/>
          <a:ea typeface="+mn-ea"/>
          <a:cs typeface="+mn-cs"/>
          <a:sym typeface="Arial" charset="0"/>
        </a:defRPr>
      </a:lvl5pPr>
      <a:lvl6pPr marL="2247900" algn="ctr" rtl="0" fontAlgn="base">
        <a:spcBef>
          <a:spcPts val="500"/>
        </a:spcBef>
        <a:spcAft>
          <a:spcPct val="0"/>
        </a:spcAft>
        <a:defRPr sz="2000" b="1">
          <a:solidFill>
            <a:schemeClr val="tx1"/>
          </a:solidFill>
          <a:latin typeface="+mn-lt"/>
          <a:ea typeface="+mn-ea"/>
          <a:cs typeface="+mn-cs"/>
          <a:sym typeface="Arial" charset="0"/>
        </a:defRPr>
      </a:lvl6pPr>
      <a:lvl7pPr marL="2705100" algn="ctr" rtl="0" fontAlgn="base">
        <a:spcBef>
          <a:spcPts val="500"/>
        </a:spcBef>
        <a:spcAft>
          <a:spcPct val="0"/>
        </a:spcAft>
        <a:defRPr sz="2000" b="1">
          <a:solidFill>
            <a:schemeClr val="tx1"/>
          </a:solidFill>
          <a:latin typeface="+mn-lt"/>
          <a:ea typeface="+mn-ea"/>
          <a:cs typeface="+mn-cs"/>
          <a:sym typeface="Arial" charset="0"/>
        </a:defRPr>
      </a:lvl7pPr>
      <a:lvl8pPr marL="3162300" algn="ctr" rtl="0" fontAlgn="base">
        <a:spcBef>
          <a:spcPts val="500"/>
        </a:spcBef>
        <a:spcAft>
          <a:spcPct val="0"/>
        </a:spcAft>
        <a:defRPr sz="2000" b="1">
          <a:solidFill>
            <a:schemeClr val="tx1"/>
          </a:solidFill>
          <a:latin typeface="+mn-lt"/>
          <a:ea typeface="+mn-ea"/>
          <a:cs typeface="+mn-cs"/>
          <a:sym typeface="Arial" charset="0"/>
        </a:defRPr>
      </a:lvl8pPr>
      <a:lvl9pPr marL="3619500" algn="ctr" rtl="0" fontAlgn="base">
        <a:spcBef>
          <a:spcPts val="500"/>
        </a:spcBef>
        <a:spcAft>
          <a:spcPct val="0"/>
        </a:spcAft>
        <a:defRPr sz="2000" b="1">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solidFill>
          <a:srgbClr val="000065"/>
        </a:solidFill>
        <a:effectLst/>
      </p:bgPr>
    </p:bg>
    <p:spTree>
      <p:nvGrpSpPr>
        <p:cNvPr id="1" name=""/>
        <p:cNvGrpSpPr/>
        <p:nvPr/>
      </p:nvGrpSpPr>
      <p:grpSpPr>
        <a:xfrm>
          <a:off x="0" y="0"/>
          <a:ext cx="0" cy="0"/>
          <a:chOff x="0" y="0"/>
          <a:chExt cx="0" cy="0"/>
        </a:xfrm>
      </p:grpSpPr>
      <p:sp>
        <p:nvSpPr>
          <p:cNvPr id="207873" name="Rectangle 1"/>
          <p:cNvSpPr>
            <a:spLocks noGrp="1" noChangeArrowheads="1"/>
          </p:cNvSpPr>
          <p:nvPr>
            <p:ph type="title"/>
          </p:nvPr>
        </p:nvSpPr>
        <p:spPr bwMode="auto">
          <a:xfrm>
            <a:off x="685800" y="381000"/>
            <a:ext cx="7772400" cy="1600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Times New Roman" charset="0"/>
              </a:rPr>
              <a:t>Click to edit Master title style</a:t>
            </a:r>
          </a:p>
        </p:txBody>
      </p:sp>
      <p:sp>
        <p:nvSpPr>
          <p:cNvPr id="207874" name="Rectangle 2"/>
          <p:cNvSpPr>
            <a:spLocks noGrp="1" noChangeArrowheads="1"/>
          </p:cNvSpPr>
          <p:nvPr>
            <p:ph type="body" idx="1"/>
          </p:nvPr>
        </p:nvSpPr>
        <p:spPr bwMode="auto">
          <a:xfrm>
            <a:off x="685800" y="1981200"/>
            <a:ext cx="3810000" cy="4876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Times New Roman" charset="0"/>
              </a:rPr>
              <a:t>Click to edit Master text styles</a:t>
            </a:r>
          </a:p>
          <a:p>
            <a:pPr lvl="1"/>
            <a:r>
              <a:rPr lang="en-US">
                <a:sym typeface="Times New Roman" charset="0"/>
              </a:rPr>
              <a:t>Second level</a:t>
            </a:r>
          </a:p>
          <a:p>
            <a:pPr lvl="2"/>
            <a:r>
              <a:rPr lang="en-US">
                <a:sym typeface="Times New Roman" charset="0"/>
              </a:rPr>
              <a:t>Third level</a:t>
            </a:r>
          </a:p>
          <a:p>
            <a:pPr lvl="3"/>
            <a:r>
              <a:rPr lang="en-US">
                <a:sym typeface="Times New Roman" charset="0"/>
              </a:rPr>
              <a:t>Fourth level</a:t>
            </a:r>
          </a:p>
          <a:p>
            <a:pPr lvl="4"/>
            <a:r>
              <a:rPr lang="en-US">
                <a:sym typeface="Times New Roman" charset="0"/>
              </a:rPr>
              <a:t>Fifth level</a:t>
            </a:r>
          </a:p>
        </p:txBody>
      </p:sp>
      <p:sp>
        <p:nvSpPr>
          <p:cNvPr id="207875" name="Text Box 3"/>
          <p:cNvSpPr txBox="1">
            <a:spLocks noGrp="1" noChangeArrowheads="1"/>
          </p:cNvSpPr>
          <p:nvPr>
            <p:ph type="sldNum" sz="quarter" idx="4"/>
          </p:nvPr>
        </p:nvSpPr>
        <p:spPr bwMode="auto">
          <a:xfrm>
            <a:off x="8170867" y="6426200"/>
            <a:ext cx="287337" cy="279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r">
              <a:defRPr sz="1400">
                <a:solidFill>
                  <a:schemeClr val="tx1"/>
                </a:solidFill>
                <a:latin typeface="Arial" charset="0"/>
                <a:ea typeface="ＭＳ Ｐゴシック" charset="0"/>
                <a:cs typeface="Arial" charset="0"/>
                <a:sym typeface="Arial"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8BC2ABFE-13D2-9149-95AB-FF2AA968EE4D}"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6074" r:id="rId1"/>
    <p:sldLayoutId id="2147486075" r:id="rId2"/>
    <p:sldLayoutId id="2147486076" r:id="rId3"/>
    <p:sldLayoutId id="2147486077" r:id="rId4"/>
    <p:sldLayoutId id="2147486078" r:id="rId5"/>
    <p:sldLayoutId id="2147486079" r:id="rId6"/>
    <p:sldLayoutId id="2147486080" r:id="rId7"/>
    <p:sldLayoutId id="2147486081" r:id="rId8"/>
    <p:sldLayoutId id="2147486082" r:id="rId9"/>
    <p:sldLayoutId id="2147486083" r:id="rId10"/>
    <p:sldLayoutId id="2147486084" r:id="rId11"/>
  </p:sldLayoutIdLst>
  <p:transition/>
  <p:hf hdr="0" ftr="0" dt="0"/>
  <p:txStyles>
    <p:titleStyle>
      <a:lvl1pPr algn="ctr" rtl="0" fontAlgn="base">
        <a:spcBef>
          <a:spcPct val="0"/>
        </a:spcBef>
        <a:spcAft>
          <a:spcPct val="0"/>
        </a:spcAft>
        <a:defRPr sz="4400">
          <a:solidFill>
            <a:schemeClr val="tx1"/>
          </a:solidFill>
          <a:latin typeface="+mj-lt"/>
          <a:ea typeface="+mj-ea"/>
          <a:cs typeface="+mj-cs"/>
          <a:sym typeface="Times New Roman" charset="0"/>
        </a:defRPr>
      </a:lvl1pPr>
      <a:lvl2pPr algn="ctr" rtl="0" fontAlgn="base">
        <a:spcBef>
          <a:spcPct val="0"/>
        </a:spcBef>
        <a:spcAft>
          <a:spcPct val="0"/>
        </a:spcAft>
        <a:defRPr sz="4400">
          <a:solidFill>
            <a:schemeClr val="tx1"/>
          </a:solidFill>
          <a:latin typeface="Times New Roman" charset="0"/>
          <a:ea typeface="ヒラギノ明朝 ProN W3" charset="0"/>
          <a:cs typeface="ヒラギノ明朝 ProN W3" charset="0"/>
          <a:sym typeface="Times New Roman" charset="0"/>
        </a:defRPr>
      </a:lvl2pPr>
      <a:lvl3pPr algn="ctr" rtl="0" fontAlgn="base">
        <a:spcBef>
          <a:spcPct val="0"/>
        </a:spcBef>
        <a:spcAft>
          <a:spcPct val="0"/>
        </a:spcAft>
        <a:defRPr sz="4400">
          <a:solidFill>
            <a:schemeClr val="tx1"/>
          </a:solidFill>
          <a:latin typeface="Times New Roman" charset="0"/>
          <a:ea typeface="ヒラギノ明朝 ProN W3" charset="0"/>
          <a:cs typeface="ヒラギノ明朝 ProN W3" charset="0"/>
          <a:sym typeface="Times New Roman" charset="0"/>
        </a:defRPr>
      </a:lvl3pPr>
      <a:lvl4pPr algn="ctr" rtl="0" fontAlgn="base">
        <a:spcBef>
          <a:spcPct val="0"/>
        </a:spcBef>
        <a:spcAft>
          <a:spcPct val="0"/>
        </a:spcAft>
        <a:defRPr sz="4400">
          <a:solidFill>
            <a:schemeClr val="tx1"/>
          </a:solidFill>
          <a:latin typeface="Times New Roman" charset="0"/>
          <a:ea typeface="ヒラギノ明朝 ProN W3" charset="0"/>
          <a:cs typeface="ヒラギノ明朝 ProN W3" charset="0"/>
          <a:sym typeface="Times New Roman" charset="0"/>
        </a:defRPr>
      </a:lvl4pPr>
      <a:lvl5pPr algn="ctr" rtl="0" fontAlgn="base">
        <a:spcBef>
          <a:spcPct val="0"/>
        </a:spcBef>
        <a:spcAft>
          <a:spcPct val="0"/>
        </a:spcAft>
        <a:defRPr sz="4400">
          <a:solidFill>
            <a:schemeClr val="tx1"/>
          </a:solidFill>
          <a:latin typeface="Times New Roman" charset="0"/>
          <a:ea typeface="ヒラギノ明朝 ProN W3" charset="0"/>
          <a:cs typeface="ヒラギノ明朝 ProN W3" charset="0"/>
          <a:sym typeface="Times New Roman" charset="0"/>
        </a:defRPr>
      </a:lvl5pPr>
      <a:lvl6pPr marL="457200" algn="ctr" rtl="0" fontAlgn="base">
        <a:spcBef>
          <a:spcPct val="0"/>
        </a:spcBef>
        <a:spcAft>
          <a:spcPct val="0"/>
        </a:spcAft>
        <a:defRPr sz="4400">
          <a:solidFill>
            <a:schemeClr val="tx1"/>
          </a:solidFill>
          <a:latin typeface="Times New Roman" charset="0"/>
          <a:ea typeface="ヒラギノ明朝 ProN W3" charset="0"/>
          <a:cs typeface="ヒラギノ明朝 ProN W3" charset="0"/>
          <a:sym typeface="Times New Roman" charset="0"/>
        </a:defRPr>
      </a:lvl6pPr>
      <a:lvl7pPr marL="914400" algn="ctr" rtl="0" fontAlgn="base">
        <a:spcBef>
          <a:spcPct val="0"/>
        </a:spcBef>
        <a:spcAft>
          <a:spcPct val="0"/>
        </a:spcAft>
        <a:defRPr sz="4400">
          <a:solidFill>
            <a:schemeClr val="tx1"/>
          </a:solidFill>
          <a:latin typeface="Times New Roman" charset="0"/>
          <a:ea typeface="ヒラギノ明朝 ProN W3" charset="0"/>
          <a:cs typeface="ヒラギノ明朝 ProN W3" charset="0"/>
          <a:sym typeface="Times New Roman" charset="0"/>
        </a:defRPr>
      </a:lvl7pPr>
      <a:lvl8pPr marL="1371600" algn="ctr" rtl="0" fontAlgn="base">
        <a:spcBef>
          <a:spcPct val="0"/>
        </a:spcBef>
        <a:spcAft>
          <a:spcPct val="0"/>
        </a:spcAft>
        <a:defRPr sz="4400">
          <a:solidFill>
            <a:schemeClr val="tx1"/>
          </a:solidFill>
          <a:latin typeface="Times New Roman" charset="0"/>
          <a:ea typeface="ヒラギノ明朝 ProN W3" charset="0"/>
          <a:cs typeface="ヒラギノ明朝 ProN W3" charset="0"/>
          <a:sym typeface="Times New Roman" charset="0"/>
        </a:defRPr>
      </a:lvl8pPr>
      <a:lvl9pPr marL="1828800" algn="ctr" rtl="0" fontAlgn="base">
        <a:spcBef>
          <a:spcPct val="0"/>
        </a:spcBef>
        <a:spcAft>
          <a:spcPct val="0"/>
        </a:spcAft>
        <a:defRPr sz="4400">
          <a:solidFill>
            <a:schemeClr val="tx1"/>
          </a:solidFill>
          <a:latin typeface="Times New Roman" charset="0"/>
          <a:ea typeface="ヒラギノ明朝 ProN W3" charset="0"/>
          <a:cs typeface="ヒラギノ明朝 ProN W3" charset="0"/>
          <a:sym typeface="Times New Roman" charset="0"/>
        </a:defRPr>
      </a:lvl9pPr>
    </p:titleStyle>
    <p:bodyStyle>
      <a:lvl1pPr marL="342900" indent="-342900" algn="l" rtl="0" fontAlgn="base">
        <a:spcBef>
          <a:spcPts val="800"/>
        </a:spcBef>
        <a:spcAft>
          <a:spcPct val="0"/>
        </a:spcAft>
        <a:buClr>
          <a:srgbClr val="FFFFFF"/>
        </a:buClr>
        <a:buSzPct val="100000"/>
        <a:buFont typeface="Times New Roman" charset="0"/>
        <a:buChar char="•"/>
        <a:defRPr sz="3200">
          <a:solidFill>
            <a:schemeClr val="tx1"/>
          </a:solidFill>
          <a:latin typeface="+mn-lt"/>
          <a:ea typeface="+mn-ea"/>
          <a:cs typeface="+mn-cs"/>
          <a:sym typeface="Times New Roman" charset="0"/>
        </a:defRPr>
      </a:lvl1pPr>
      <a:lvl2pPr marL="704850" indent="-285750" algn="l" rtl="0" fontAlgn="base">
        <a:spcBef>
          <a:spcPts val="700"/>
        </a:spcBef>
        <a:spcAft>
          <a:spcPct val="0"/>
        </a:spcAft>
        <a:buClr>
          <a:srgbClr val="FFFFFF"/>
        </a:buClr>
        <a:buSzPct val="100000"/>
        <a:buFont typeface="Times New Roman" charset="0"/>
        <a:buChar char="–"/>
        <a:defRPr sz="2800">
          <a:solidFill>
            <a:schemeClr val="tx1"/>
          </a:solidFill>
          <a:latin typeface="+mn-lt"/>
          <a:ea typeface="+mn-ea"/>
          <a:cs typeface="+mn-cs"/>
          <a:sym typeface="Times New Roman" charset="0"/>
        </a:defRPr>
      </a:lvl2pPr>
      <a:lvl3pPr marL="1104900" indent="-228600" algn="l" rtl="0" fontAlgn="base">
        <a:spcBef>
          <a:spcPts val="600"/>
        </a:spcBef>
        <a:spcAft>
          <a:spcPct val="0"/>
        </a:spcAft>
        <a:buClr>
          <a:srgbClr val="FFFFFF"/>
        </a:buClr>
        <a:buSzPct val="100000"/>
        <a:buFont typeface="Times New Roman" charset="0"/>
        <a:buChar char="•"/>
        <a:defRPr sz="2400">
          <a:solidFill>
            <a:schemeClr val="tx1"/>
          </a:solidFill>
          <a:latin typeface="+mn-lt"/>
          <a:ea typeface="+mn-ea"/>
          <a:cs typeface="+mn-cs"/>
          <a:sym typeface="Times New Roman" charset="0"/>
        </a:defRPr>
      </a:lvl3pPr>
      <a:lvl4pPr marL="1562100" indent="-228600" algn="l" rtl="0" fontAlgn="base">
        <a:spcBef>
          <a:spcPts val="500"/>
        </a:spcBef>
        <a:spcAft>
          <a:spcPct val="0"/>
        </a:spcAft>
        <a:buClr>
          <a:srgbClr val="FFFFFF"/>
        </a:buClr>
        <a:buSzPct val="100000"/>
        <a:buFont typeface="Times New Roman" charset="0"/>
        <a:buChar char="–"/>
        <a:defRPr sz="2000">
          <a:solidFill>
            <a:schemeClr val="tx1"/>
          </a:solidFill>
          <a:latin typeface="+mn-lt"/>
          <a:ea typeface="+mn-ea"/>
          <a:cs typeface="+mn-cs"/>
          <a:sym typeface="Times New Roman" charset="0"/>
        </a:defRPr>
      </a:lvl4pPr>
      <a:lvl5pPr marL="2019300" indent="-228600" algn="l" rtl="0" fontAlgn="base">
        <a:spcBef>
          <a:spcPts val="500"/>
        </a:spcBef>
        <a:spcAft>
          <a:spcPct val="0"/>
        </a:spcAft>
        <a:buClr>
          <a:srgbClr val="FFFFFF"/>
        </a:buClr>
        <a:buSzPct val="100000"/>
        <a:buFont typeface="Times New Roman" charset="0"/>
        <a:buChar char="»"/>
        <a:defRPr sz="2000">
          <a:solidFill>
            <a:schemeClr val="tx1"/>
          </a:solidFill>
          <a:latin typeface="+mn-lt"/>
          <a:ea typeface="+mn-ea"/>
          <a:cs typeface="+mn-cs"/>
          <a:sym typeface="Times New Roman" charset="0"/>
        </a:defRPr>
      </a:lvl5pPr>
      <a:lvl6pPr marL="2476500" indent="-228600" algn="l" rtl="0" fontAlgn="base">
        <a:spcBef>
          <a:spcPts val="500"/>
        </a:spcBef>
        <a:spcAft>
          <a:spcPct val="0"/>
        </a:spcAft>
        <a:buClr>
          <a:srgbClr val="FFFFFF"/>
        </a:buClr>
        <a:buSzPct val="100000"/>
        <a:buFont typeface="Times New Roman" charset="0"/>
        <a:buChar char="»"/>
        <a:defRPr sz="2000">
          <a:solidFill>
            <a:schemeClr val="tx1"/>
          </a:solidFill>
          <a:latin typeface="+mn-lt"/>
          <a:ea typeface="+mn-ea"/>
          <a:cs typeface="+mn-cs"/>
          <a:sym typeface="Times New Roman" charset="0"/>
        </a:defRPr>
      </a:lvl6pPr>
      <a:lvl7pPr marL="2933700" indent="-228600" algn="l" rtl="0" fontAlgn="base">
        <a:spcBef>
          <a:spcPts val="500"/>
        </a:spcBef>
        <a:spcAft>
          <a:spcPct val="0"/>
        </a:spcAft>
        <a:buClr>
          <a:srgbClr val="FFFFFF"/>
        </a:buClr>
        <a:buSzPct val="100000"/>
        <a:buFont typeface="Times New Roman" charset="0"/>
        <a:buChar char="»"/>
        <a:defRPr sz="2000">
          <a:solidFill>
            <a:schemeClr val="tx1"/>
          </a:solidFill>
          <a:latin typeface="+mn-lt"/>
          <a:ea typeface="+mn-ea"/>
          <a:cs typeface="+mn-cs"/>
          <a:sym typeface="Times New Roman" charset="0"/>
        </a:defRPr>
      </a:lvl7pPr>
      <a:lvl8pPr marL="3390900" indent="-228600" algn="l" rtl="0" fontAlgn="base">
        <a:spcBef>
          <a:spcPts val="500"/>
        </a:spcBef>
        <a:spcAft>
          <a:spcPct val="0"/>
        </a:spcAft>
        <a:buClr>
          <a:srgbClr val="FFFFFF"/>
        </a:buClr>
        <a:buSzPct val="100000"/>
        <a:buFont typeface="Times New Roman" charset="0"/>
        <a:buChar char="»"/>
        <a:defRPr sz="2000">
          <a:solidFill>
            <a:schemeClr val="tx1"/>
          </a:solidFill>
          <a:latin typeface="+mn-lt"/>
          <a:ea typeface="+mn-ea"/>
          <a:cs typeface="+mn-cs"/>
          <a:sym typeface="Times New Roman" charset="0"/>
        </a:defRPr>
      </a:lvl8pPr>
      <a:lvl9pPr marL="3848100" indent="-228600" algn="l" rtl="0" fontAlgn="base">
        <a:spcBef>
          <a:spcPts val="500"/>
        </a:spcBef>
        <a:spcAft>
          <a:spcPct val="0"/>
        </a:spcAft>
        <a:buClr>
          <a:srgbClr val="FFFFFF"/>
        </a:buClr>
        <a:buSzPct val="100000"/>
        <a:buFont typeface="Times New Roman" charset="0"/>
        <a:buChar char="»"/>
        <a:defRPr sz="2000">
          <a:solidFill>
            <a:schemeClr val="tx1"/>
          </a:solidFill>
          <a:latin typeface="+mn-lt"/>
          <a:ea typeface="+mn-ea"/>
          <a:cs typeface="+mn-cs"/>
          <a:sym typeface="Times New Roman"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solidFill>
          <a:srgbClr val="000065"/>
        </a:solidFill>
        <a:effectLst/>
      </p:bgPr>
    </p:bg>
    <p:spTree>
      <p:nvGrpSpPr>
        <p:cNvPr id="1" name=""/>
        <p:cNvGrpSpPr/>
        <p:nvPr/>
      </p:nvGrpSpPr>
      <p:grpSpPr>
        <a:xfrm>
          <a:off x="0" y="0"/>
          <a:ext cx="0" cy="0"/>
          <a:chOff x="0" y="0"/>
          <a:chExt cx="0" cy="0"/>
        </a:xfrm>
      </p:grpSpPr>
      <p:sp>
        <p:nvSpPr>
          <p:cNvPr id="208897" name="Rectangle 1"/>
          <p:cNvSpPr>
            <a:spLocks noGrp="1" noChangeArrowheads="1"/>
          </p:cNvSpPr>
          <p:nvPr>
            <p:ph type="title"/>
          </p:nvPr>
        </p:nvSpPr>
        <p:spPr bwMode="auto">
          <a:xfrm>
            <a:off x="301625" y="182564"/>
            <a:ext cx="8510588" cy="14176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Arial" charset="0"/>
              </a:rPr>
              <a:t>Click to edit Master title style</a:t>
            </a:r>
          </a:p>
        </p:txBody>
      </p:sp>
      <p:sp>
        <p:nvSpPr>
          <p:cNvPr id="208898" name="Text Box 2"/>
          <p:cNvSpPr txBox="1">
            <a:spLocks noGrp="1" noChangeArrowheads="1"/>
          </p:cNvSpPr>
          <p:nvPr>
            <p:ph type="sldNum" sz="quarter" idx="4"/>
          </p:nvPr>
        </p:nvSpPr>
        <p:spPr bwMode="auto">
          <a:xfrm>
            <a:off x="8551867" y="6442075"/>
            <a:ext cx="287337" cy="279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b" anchorCtr="0" compatLnSpc="1">
            <a:prstTxWarp prst="textNoShape">
              <a:avLst/>
            </a:prstTxWarp>
          </a:bodyPr>
          <a:lstStyle>
            <a:lvl1pPr algn="r">
              <a:defRPr sz="1400" b="1">
                <a:solidFill>
                  <a:schemeClr val="tx1"/>
                </a:solidFill>
                <a:effectLst>
                  <a:outerShdw blurRad="38100" dist="38100" dir="2700000" algn="tl">
                    <a:srgbClr val="000000"/>
                  </a:outerShdw>
                </a:effectLst>
                <a:latin typeface="+mn-lt"/>
                <a:ea typeface="ＭＳ Ｐゴシック" charset="0"/>
                <a:cs typeface="Arial" charset="0"/>
                <a:sym typeface="Arial"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5084A252-E092-A24F-ADB1-F0C526B01192}"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6085" r:id="rId1"/>
    <p:sldLayoutId id="2147486086" r:id="rId2"/>
    <p:sldLayoutId id="2147486087" r:id="rId3"/>
    <p:sldLayoutId id="2147486088" r:id="rId4"/>
    <p:sldLayoutId id="2147486089" r:id="rId5"/>
    <p:sldLayoutId id="2147486090" r:id="rId6"/>
    <p:sldLayoutId id="2147486091" r:id="rId7"/>
    <p:sldLayoutId id="2147486092" r:id="rId8"/>
    <p:sldLayoutId id="2147486093" r:id="rId9"/>
    <p:sldLayoutId id="2147486094" r:id="rId10"/>
    <p:sldLayoutId id="2147486095" r:id="rId11"/>
  </p:sldLayoutIdLst>
  <p:transition/>
  <p:hf hdr="0" ftr="0" dt="0"/>
  <p:txStyles>
    <p:titleStyle>
      <a:lvl1pPr algn="ctr" rtl="0" fontAlgn="base">
        <a:spcBef>
          <a:spcPct val="0"/>
        </a:spcBef>
        <a:spcAft>
          <a:spcPct val="0"/>
        </a:spcAft>
        <a:defRPr sz="4400">
          <a:solidFill>
            <a:srgbClr val="B7E7FF"/>
          </a:solidFill>
          <a:effectLst>
            <a:outerShdw blurRad="38100" dist="38100" dir="2700000" algn="tl">
              <a:srgbClr val="000000"/>
            </a:outerShdw>
          </a:effectLst>
          <a:latin typeface="+mj-lt"/>
          <a:ea typeface="+mj-ea"/>
          <a:cs typeface="+mj-cs"/>
          <a:sym typeface="Arial" charset="0"/>
        </a:defRPr>
      </a:lvl1pPr>
      <a:lvl2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2pPr>
      <a:lvl3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3pPr>
      <a:lvl4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4pPr>
      <a:lvl5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5pPr>
      <a:lvl6pPr marL="4572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6pPr>
      <a:lvl7pPr marL="9144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7pPr>
      <a:lvl8pPr marL="13716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8pPr>
      <a:lvl9pPr marL="18288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9pPr>
    </p:titleStyle>
    <p:bodyStyle>
      <a:lvl1pPr marL="342900" indent="-342900" algn="l" rtl="0" fontAlgn="base">
        <a:spcBef>
          <a:spcPts val="800"/>
        </a:spcBef>
        <a:spcAft>
          <a:spcPct val="0"/>
        </a:spcAft>
        <a:buClr>
          <a:srgbClr val="FFCC00"/>
        </a:buClr>
        <a:buSzPct val="100000"/>
        <a:buFont typeface="Wingdings" charset="0"/>
        <a:buChar char="§"/>
        <a:defRPr sz="3200">
          <a:solidFill>
            <a:schemeClr val="tx1"/>
          </a:solidFill>
          <a:effectLst>
            <a:outerShdw blurRad="38100" dist="38100" dir="2700000" algn="tl">
              <a:srgbClr val="000000"/>
            </a:outerShdw>
          </a:effectLst>
          <a:latin typeface="+mn-lt"/>
          <a:ea typeface="+mn-ea"/>
          <a:cs typeface="+mn-cs"/>
          <a:sym typeface="Arial" charset="0"/>
        </a:defRPr>
      </a:lvl1pPr>
      <a:lvl2pPr marL="742950" indent="-285750" algn="l" rtl="0" fontAlgn="base">
        <a:spcBef>
          <a:spcPts val="700"/>
        </a:spcBef>
        <a:spcAft>
          <a:spcPct val="0"/>
        </a:spcAft>
        <a:buClr>
          <a:srgbClr val="FFFFFF"/>
        </a:buClr>
        <a:buSzPct val="100000"/>
        <a:buFont typeface="Arial" charset="0"/>
        <a:buChar char="–"/>
        <a:defRPr sz="2800">
          <a:solidFill>
            <a:schemeClr val="tx1"/>
          </a:solidFill>
          <a:effectLst>
            <a:outerShdw blurRad="38100" dist="38100" dir="2700000" algn="tl">
              <a:srgbClr val="000000"/>
            </a:outerShdw>
          </a:effectLst>
          <a:latin typeface="+mn-lt"/>
          <a:ea typeface="+mn-ea"/>
          <a:cs typeface="+mn-cs"/>
          <a:sym typeface="Arial" charset="0"/>
        </a:defRPr>
      </a:lvl2pPr>
      <a:lvl3pPr marL="1143000" indent="-228600" algn="l" rtl="0" fontAlgn="base">
        <a:spcBef>
          <a:spcPts val="600"/>
        </a:spcBef>
        <a:spcAft>
          <a:spcPct val="0"/>
        </a:spcAft>
        <a:buClr>
          <a:srgbClr val="FFCC00"/>
        </a:buClr>
        <a:buSzPct val="100000"/>
        <a:buFont typeface="Wingdings" charset="0"/>
        <a:buChar char="§"/>
        <a:defRPr sz="2400">
          <a:solidFill>
            <a:schemeClr val="tx1"/>
          </a:solidFill>
          <a:effectLst>
            <a:outerShdw blurRad="38100" dist="38100" dir="2700000" algn="tl">
              <a:srgbClr val="000000"/>
            </a:outerShdw>
          </a:effectLst>
          <a:latin typeface="+mn-lt"/>
          <a:ea typeface="+mn-ea"/>
          <a:cs typeface="+mn-cs"/>
          <a:sym typeface="Arial" charset="0"/>
        </a:defRPr>
      </a:lvl3pPr>
      <a:lvl4pPr marL="1600200" indent="-228600" algn="l" rtl="0" fontAlgn="base">
        <a:spcBef>
          <a:spcPts val="500"/>
        </a:spcBef>
        <a:spcAft>
          <a:spcPct val="0"/>
        </a:spcAft>
        <a:buClr>
          <a:srgbClr val="FFFFFF"/>
        </a:buClr>
        <a:buSzPct val="100000"/>
        <a:buFont typeface="Arial" charset="0"/>
        <a:buChar char="–"/>
        <a:defRPr sz="2000">
          <a:solidFill>
            <a:schemeClr val="tx1"/>
          </a:solidFill>
          <a:effectLst>
            <a:outerShdw blurRad="38100" dist="38100" dir="2700000" algn="tl">
              <a:srgbClr val="000000"/>
            </a:outerShdw>
          </a:effectLst>
          <a:latin typeface="+mn-lt"/>
          <a:ea typeface="+mn-ea"/>
          <a:cs typeface="+mn-cs"/>
          <a:sym typeface="Arial" charset="0"/>
        </a:defRPr>
      </a:lvl4pPr>
      <a:lvl5pPr marL="20574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5pPr>
      <a:lvl6pPr marL="25146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6pPr>
      <a:lvl7pPr marL="29718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7pPr>
      <a:lvl8pPr marL="34290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8pPr>
      <a:lvl9pPr marL="38862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bwMode="auto">
          <a:xfrm>
            <a:off x="381000" y="228600"/>
            <a:ext cx="8458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 du masque</a:t>
            </a:r>
          </a:p>
        </p:txBody>
      </p:sp>
      <p:sp>
        <p:nvSpPr>
          <p:cNvPr id="2478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solidFill>
                  <a:srgbClr val="000000"/>
                </a:solidFill>
                <a:latin typeface="Times" pitchFamily="18" charset="0"/>
              </a:defRPr>
            </a:lvl1pPr>
          </a:lstStyle>
          <a:p>
            <a:pPr>
              <a:defRPr/>
            </a:pPr>
            <a:endParaRPr lang="fr-FR" altLang="en-GB">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solidFill>
                  <a:srgbClr val="000000"/>
                </a:solidFill>
                <a:latin typeface="Times" pitchFamily="18" charset="0"/>
              </a:defRPr>
            </a:lvl1pPr>
          </a:lstStyle>
          <a:p>
            <a:pPr>
              <a:defRPr/>
            </a:pPr>
            <a:endParaRPr lang="fr-FR" altLang="en-GB">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charset="0"/>
              </a:defRPr>
            </a:lvl1pPr>
          </a:lstStyle>
          <a:p>
            <a:pPr>
              <a:defRPr/>
            </a:pPr>
            <a:fld id="{5EAA22F6-830E-164D-8046-516DAEF0B0BC}" type="slidenum">
              <a:rPr lang="fr-FR">
                <a:ea typeface="+mn-ea"/>
                <a:cs typeface="+mn-cs"/>
              </a:rPr>
              <a:pPr>
                <a:defRPr/>
              </a:pPr>
              <a:t>‹#›</a:t>
            </a:fld>
            <a:endParaRPr lang="fr-FR">
              <a:ea typeface="+mn-ea"/>
              <a:cs typeface="+mn-cs"/>
            </a:endParaRPr>
          </a:p>
        </p:txBody>
      </p:sp>
    </p:spTree>
    <p:extLst>
      <p:ext uri="{BB962C8B-B14F-4D97-AF65-F5344CB8AC3E}">
        <p14:creationId xmlns:p14="http://schemas.microsoft.com/office/powerpoint/2010/main" xmlns="" val="2351788302"/>
      </p:ext>
    </p:extLst>
  </p:cSld>
  <p:clrMap bg1="lt1" tx1="dk1" bg2="lt2" tx2="dk2" accent1="accent1" accent2="accent2" accent3="accent3" accent4="accent4" accent5="accent5" accent6="accent6" hlink="hlink" folHlink="folHlink"/>
  <p:sldLayoutIdLst>
    <p:sldLayoutId id="2147486427" r:id="rId1"/>
  </p:sldLayoutIdLst>
  <p:timing>
    <p:tnLst>
      <p:par>
        <p:cTn id="1" dur="indefinite" restart="never" nodeType="tmRoot"/>
      </p:par>
    </p:tnLst>
  </p:timing>
  <p:txStyles>
    <p:titleStyle>
      <a:lvl1pPr algn="ctr" rtl="0" eaLnBrk="0" fontAlgn="base" hangingPunct="0">
        <a:spcBef>
          <a:spcPct val="0"/>
        </a:spcBef>
        <a:spcAft>
          <a:spcPct val="0"/>
        </a:spcAft>
        <a:defRPr sz="5400" b="1">
          <a:solidFill>
            <a:schemeClr val="accent2"/>
          </a:solidFill>
          <a:latin typeface="+mj-lt"/>
          <a:ea typeface="ＭＳ Ｐゴシック" charset="-128"/>
          <a:cs typeface="ＭＳ Ｐゴシック" charset="-128"/>
        </a:defRPr>
      </a:lvl1pPr>
      <a:lvl2pPr algn="ctr" rtl="0" eaLnBrk="0" fontAlgn="base" hangingPunct="0">
        <a:spcBef>
          <a:spcPct val="0"/>
        </a:spcBef>
        <a:spcAft>
          <a:spcPct val="0"/>
        </a:spcAft>
        <a:defRPr sz="5400" b="1">
          <a:solidFill>
            <a:schemeClr val="accent2"/>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5400" b="1">
          <a:solidFill>
            <a:schemeClr val="accent2"/>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5400" b="1">
          <a:solidFill>
            <a:schemeClr val="accent2"/>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5400" b="1">
          <a:solidFill>
            <a:schemeClr val="accent2"/>
          </a:solidFill>
          <a:latin typeface="Arial" pitchFamily="34" charset="0"/>
          <a:ea typeface="ＭＳ Ｐゴシック" charset="-128"/>
          <a:cs typeface="ＭＳ Ｐゴシック" charset="-128"/>
        </a:defRPr>
      </a:lvl5pPr>
      <a:lvl6pPr marL="457200" algn="ctr" rtl="0" fontAlgn="base">
        <a:spcBef>
          <a:spcPct val="0"/>
        </a:spcBef>
        <a:spcAft>
          <a:spcPct val="0"/>
        </a:spcAft>
        <a:defRPr sz="5400" b="1">
          <a:solidFill>
            <a:schemeClr val="accent2"/>
          </a:solidFill>
          <a:latin typeface="Arial" pitchFamily="34" charset="0"/>
        </a:defRPr>
      </a:lvl6pPr>
      <a:lvl7pPr marL="914400" algn="ctr" rtl="0" fontAlgn="base">
        <a:spcBef>
          <a:spcPct val="0"/>
        </a:spcBef>
        <a:spcAft>
          <a:spcPct val="0"/>
        </a:spcAft>
        <a:defRPr sz="5400" b="1">
          <a:solidFill>
            <a:schemeClr val="accent2"/>
          </a:solidFill>
          <a:latin typeface="Arial" pitchFamily="34" charset="0"/>
        </a:defRPr>
      </a:lvl7pPr>
      <a:lvl8pPr marL="1371600" algn="ctr" rtl="0" fontAlgn="base">
        <a:spcBef>
          <a:spcPct val="0"/>
        </a:spcBef>
        <a:spcAft>
          <a:spcPct val="0"/>
        </a:spcAft>
        <a:defRPr sz="5400" b="1">
          <a:solidFill>
            <a:schemeClr val="accent2"/>
          </a:solidFill>
          <a:latin typeface="Arial" pitchFamily="34" charset="0"/>
        </a:defRPr>
      </a:lvl8pPr>
      <a:lvl9pPr marL="1828800" algn="ctr" rtl="0" fontAlgn="base">
        <a:spcBef>
          <a:spcPct val="0"/>
        </a:spcBef>
        <a:spcAft>
          <a:spcPct val="0"/>
        </a:spcAft>
        <a:defRPr sz="5400" b="1">
          <a:solidFill>
            <a:schemeClr val="accent2"/>
          </a:solidFill>
          <a:latin typeface="Arial" pitchFamily="34" charset="0"/>
        </a:defRPr>
      </a:lvl9pPr>
    </p:titleStyle>
    <p:bodyStyle>
      <a:lvl1pPr marL="342900" indent="-342900" algn="l" rtl="0" eaLnBrk="0" fontAlgn="base" hangingPunct="0">
        <a:spcBef>
          <a:spcPct val="20000"/>
        </a:spcBef>
        <a:spcAft>
          <a:spcPct val="0"/>
        </a:spcAft>
        <a:buClr>
          <a:schemeClr val="accent2"/>
        </a:buClr>
        <a:buChar char="•"/>
        <a:defRPr sz="32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Font typeface="Times New Roman" charset="0"/>
        <a:buChar char="–"/>
        <a:defRPr sz="2800" b="1">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2"/>
        </a:buClr>
        <a:buChar char="•"/>
        <a:defRPr sz="2400" b="1">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b="1">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charset="-128"/>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bwMode="auto">
          <a:xfrm>
            <a:off x="301625" y="228601"/>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Rot="1" noChangeArrowheads="1"/>
          </p:cNvSpPr>
          <p:nvPr>
            <p:ph type="body" idx="1"/>
          </p:nvPr>
        </p:nvSpPr>
        <p:spPr bwMode="auto">
          <a:xfrm>
            <a:off x="301625" y="1676403"/>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304800" y="6245225"/>
            <a:ext cx="2286000" cy="4762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a:solidFill>
                  <a:srgbClr val="FFFFFF"/>
                </a:solidFill>
                <a:effectLst>
                  <a:outerShdw blurRad="38100" dist="38100" dir="2700000" algn="tl">
                    <a:srgbClr val="000000"/>
                  </a:outerShdw>
                </a:effectLst>
                <a:latin typeface="Arial" charset="0"/>
              </a:defRPr>
            </a:lvl1pPr>
          </a:lstStyle>
          <a:p>
            <a:pPr>
              <a:defRPr/>
            </a:pPr>
            <a:endParaRPr lang="en-US">
              <a:ea typeface="+mn-ea"/>
              <a:cs typeface="+mn-cs"/>
            </a:endParaRPr>
          </a:p>
        </p:txBody>
      </p:sp>
      <p:sp>
        <p:nvSpPr>
          <p:cNvPr id="4101"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FFFFFF"/>
                </a:solidFill>
                <a:effectLst>
                  <a:outerShdw blurRad="38100" dist="38100" dir="2700000" algn="tl">
                    <a:srgbClr val="000000"/>
                  </a:outerShdw>
                </a:effectLst>
                <a:latin typeface="Arial" charset="0"/>
              </a:defRPr>
            </a:lvl1pPr>
          </a:lstStyle>
          <a:p>
            <a:pPr>
              <a:defRPr/>
            </a:pPr>
            <a:endParaRPr lang="en-US">
              <a:ea typeface="+mn-ea"/>
              <a:cs typeface="+mn-cs"/>
            </a:endParaRPr>
          </a:p>
        </p:txBody>
      </p:sp>
      <p:sp>
        <p:nvSpPr>
          <p:cNvPr id="4102" name="Rectangle 6"/>
          <p:cNvSpPr>
            <a:spLocks noGrp="1" noChangeArrowheads="1"/>
          </p:cNvSpPr>
          <p:nvPr>
            <p:ph type="sldNum" sz="quarter" idx="4"/>
          </p:nvPr>
        </p:nvSpPr>
        <p:spPr bwMode="auto">
          <a:xfrm>
            <a:off x="6553200" y="6245225"/>
            <a:ext cx="2286000" cy="4762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FFFFFF"/>
                </a:solidFill>
                <a:effectLst>
                  <a:outerShdw blurRad="38100" dist="38100" dir="2700000" algn="tl">
                    <a:srgbClr val="000000"/>
                  </a:outerShdw>
                </a:effectLst>
              </a:defRPr>
            </a:lvl1pPr>
          </a:lstStyle>
          <a:p>
            <a:pPr>
              <a:defRPr/>
            </a:pPr>
            <a:fld id="{14284E85-E987-1148-90E4-F7A3B247BFCE}" type="slidenum">
              <a:rPr lang="en-US">
                <a:latin typeface="Arial" charset="0"/>
                <a:ea typeface="+mn-ea"/>
                <a:cs typeface="+mn-cs"/>
              </a:rPr>
              <a:pPr>
                <a:defRPr/>
              </a:pPr>
              <a:t>‹#›</a:t>
            </a:fld>
            <a:endParaRPr lang="en-US">
              <a:latin typeface="Arial" charset="0"/>
              <a:ea typeface="+mn-ea"/>
              <a:cs typeface="+mn-cs"/>
            </a:endParaRPr>
          </a:p>
        </p:txBody>
      </p:sp>
    </p:spTree>
    <p:extLst>
      <p:ext uri="{BB962C8B-B14F-4D97-AF65-F5344CB8AC3E}">
        <p14:creationId xmlns:p14="http://schemas.microsoft.com/office/powerpoint/2010/main" xmlns="" val="1715435021"/>
      </p:ext>
    </p:extLst>
  </p:cSld>
  <p:clrMap bg1="dk2" tx1="lt1" bg2="dk1" tx2="lt2" accent1="accent1" accent2="accent2" accent3="accent3" accent4="accent4" accent5="accent5" accent6="accent6" hlink="hlink" folHlink="folHlink"/>
  <p:sldLayoutIdLst>
    <p:sldLayoutId id="2147486431"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charset="2"/>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hlink"/>
        </a:buClr>
        <a:buFont typeface="Wingdings" charset="2"/>
        <a:buChar char="§"/>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bwMode="auto">
          <a:xfrm>
            <a:off x="381000" y="0"/>
            <a:ext cx="8458200" cy="1981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Arial" charset="0"/>
              </a:rPr>
              <a:t>Click to edit Master title style</a:t>
            </a:r>
          </a:p>
        </p:txBody>
      </p:sp>
      <p:sp>
        <p:nvSpPr>
          <p:cNvPr id="28674" name="Rectangle 2"/>
          <p:cNvSpPr>
            <a:spLocks noGrp="1" noChangeArrowheads="1"/>
          </p:cNvSpPr>
          <p:nvPr>
            <p:ph type="body" idx="1"/>
          </p:nvPr>
        </p:nvSpPr>
        <p:spPr bwMode="auto">
          <a:xfrm>
            <a:off x="685800" y="1981200"/>
            <a:ext cx="7772400" cy="4876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28675" name="Text Box 3"/>
          <p:cNvSpPr txBox="1">
            <a:spLocks noGrp="1" noChangeArrowheads="1"/>
          </p:cNvSpPr>
          <p:nvPr>
            <p:ph type="sldNum" sz="quarter" idx="4"/>
          </p:nvPr>
        </p:nvSpPr>
        <p:spPr bwMode="auto">
          <a:xfrm>
            <a:off x="8191500" y="6388103"/>
            <a:ext cx="266700" cy="317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r">
              <a:defRPr sz="1400" b="0">
                <a:solidFill>
                  <a:srgbClr val="000000"/>
                </a:solidFill>
                <a:latin typeface="Times" charset="0"/>
                <a:ea typeface="ＭＳ Ｐゴシック" charset="0"/>
                <a:cs typeface="Times" charset="0"/>
                <a:sym typeface="Times"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defRPr/>
            </a:pPr>
            <a:fld id="{3B6C1D7A-F687-A845-9B64-EB82CE93F947}" type="slidenum">
              <a:rPr lang="en-US"/>
              <a:pPr>
                <a:defRPr/>
              </a:pPr>
              <a:t>‹#›</a:t>
            </a:fld>
            <a:endParaRPr lang="en-US"/>
          </a:p>
        </p:txBody>
      </p:sp>
    </p:spTree>
    <p:extLst>
      <p:ext uri="{BB962C8B-B14F-4D97-AF65-F5344CB8AC3E}">
        <p14:creationId xmlns:p14="http://schemas.microsoft.com/office/powerpoint/2010/main" xmlns="" val="1064736501"/>
      </p:ext>
    </p:extLst>
  </p:cSld>
  <p:clrMap bg1="lt1" tx1="dk1" bg2="lt2" tx2="dk2" accent1="accent1" accent2="accent2" accent3="accent3" accent4="accent4" accent5="accent5" accent6="accent6" hlink="hlink" folHlink="folHlink"/>
  <p:sldLayoutIdLst>
    <p:sldLayoutId id="2147486435" r:id="rId1"/>
    <p:sldLayoutId id="2147486436" r:id="rId2"/>
    <p:sldLayoutId id="2147486437" r:id="rId3"/>
    <p:sldLayoutId id="2147486438" r:id="rId4"/>
    <p:sldLayoutId id="2147486439" r:id="rId5"/>
    <p:sldLayoutId id="2147486440" r:id="rId6"/>
    <p:sldLayoutId id="2147486441" r:id="rId7"/>
    <p:sldLayoutId id="2147486442" r:id="rId8"/>
    <p:sldLayoutId id="2147486443" r:id="rId9"/>
    <p:sldLayoutId id="2147486444" r:id="rId10"/>
    <p:sldLayoutId id="2147486445" r:id="rId11"/>
  </p:sldLayoutIdLst>
  <p:transition/>
  <p:hf hdr="0" ftr="0" dt="0"/>
  <p:txStyles>
    <p:titleStyle>
      <a:lvl1pPr algn="ctr" rtl="0" eaLnBrk="0" fontAlgn="base" hangingPunct="0">
        <a:spcBef>
          <a:spcPct val="0"/>
        </a:spcBef>
        <a:spcAft>
          <a:spcPct val="0"/>
        </a:spcAft>
        <a:defRPr sz="5400" b="1">
          <a:solidFill>
            <a:srgbClr val="3333CC"/>
          </a:solidFill>
          <a:latin typeface="+mj-lt"/>
          <a:ea typeface="+mj-ea"/>
          <a:cs typeface="+mj-cs"/>
          <a:sym typeface="Arial" charset="0"/>
        </a:defRPr>
      </a:lvl1pPr>
      <a:lvl2pPr algn="ctr" rtl="0" eaLnBrk="0" fontAlgn="base" hangingPunct="0">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2pPr>
      <a:lvl3pPr algn="ctr" rtl="0" eaLnBrk="0" fontAlgn="base" hangingPunct="0">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3pPr>
      <a:lvl4pPr algn="ctr" rtl="0" eaLnBrk="0" fontAlgn="base" hangingPunct="0">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4pPr>
      <a:lvl5pPr algn="ctr" rtl="0" eaLnBrk="0" fontAlgn="base" hangingPunct="0">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5pPr>
      <a:lvl6pPr marL="457200" algn="ctr" rtl="0" fontAlgn="base">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9pPr>
    </p:titleStyle>
    <p:bodyStyle>
      <a:lvl1pPr marL="342900" indent="-342900" algn="l" rtl="0" eaLnBrk="0" fontAlgn="base" hangingPunct="0">
        <a:spcBef>
          <a:spcPts val="800"/>
        </a:spcBef>
        <a:spcAft>
          <a:spcPct val="0"/>
        </a:spcAft>
        <a:buClr>
          <a:srgbClr val="3333CC"/>
        </a:buClr>
        <a:buSzPct val="100000"/>
        <a:buFont typeface="Arial" charset="0"/>
        <a:buChar char="•"/>
        <a:defRPr sz="3200" b="1">
          <a:solidFill>
            <a:schemeClr val="tx1"/>
          </a:solidFill>
          <a:latin typeface="+mn-lt"/>
          <a:ea typeface="+mn-ea"/>
          <a:cs typeface="+mn-cs"/>
          <a:sym typeface="Arial" charset="0"/>
        </a:defRPr>
      </a:lvl1pPr>
      <a:lvl2pPr marL="704850" indent="-285750" algn="l" rtl="0" eaLnBrk="0" fontAlgn="base" hangingPunct="0">
        <a:spcBef>
          <a:spcPts val="700"/>
        </a:spcBef>
        <a:spcAft>
          <a:spcPct val="0"/>
        </a:spcAft>
        <a:buClr>
          <a:srgbClr val="3333CC"/>
        </a:buClr>
        <a:buSzPct val="100000"/>
        <a:buFont typeface="Times New Roman" charset="0"/>
        <a:buChar char="–"/>
        <a:defRPr sz="2800" b="1">
          <a:solidFill>
            <a:schemeClr val="tx1"/>
          </a:solidFill>
          <a:latin typeface="+mn-lt"/>
          <a:ea typeface="+mn-ea"/>
          <a:cs typeface="+mn-cs"/>
          <a:sym typeface="Arial" charset="0"/>
        </a:defRPr>
      </a:lvl2pPr>
      <a:lvl3pPr marL="1104900" indent="-228600" algn="l" rtl="0" eaLnBrk="0" fontAlgn="base" hangingPunct="0">
        <a:spcBef>
          <a:spcPts val="600"/>
        </a:spcBef>
        <a:spcAft>
          <a:spcPct val="0"/>
        </a:spcAft>
        <a:buClr>
          <a:srgbClr val="3333CC"/>
        </a:buClr>
        <a:buSzPct val="100000"/>
        <a:buFont typeface="Arial" charset="0"/>
        <a:buChar char="•"/>
        <a:defRPr sz="2400" b="1">
          <a:solidFill>
            <a:schemeClr val="tx1"/>
          </a:solidFill>
          <a:latin typeface="+mn-lt"/>
          <a:ea typeface="+mn-ea"/>
          <a:cs typeface="+mn-cs"/>
          <a:sym typeface="Arial" charset="0"/>
        </a:defRPr>
      </a:lvl3pPr>
      <a:lvl4pPr marL="1562100" indent="-228600" algn="l" rtl="0" eaLnBrk="0" fontAlgn="base" hangingPunct="0">
        <a:spcBef>
          <a:spcPts val="500"/>
        </a:spcBef>
        <a:spcAft>
          <a:spcPct val="0"/>
        </a:spcAft>
        <a:buClr>
          <a:srgbClr val="000000"/>
        </a:buClr>
        <a:buSzPct val="100000"/>
        <a:buFont typeface="Arial" charset="0"/>
        <a:buChar char="–"/>
        <a:defRPr sz="2000" b="1">
          <a:solidFill>
            <a:schemeClr val="tx1"/>
          </a:solidFill>
          <a:latin typeface="+mn-lt"/>
          <a:ea typeface="+mn-ea"/>
          <a:cs typeface="+mn-cs"/>
          <a:sym typeface="Arial" charset="0"/>
        </a:defRPr>
      </a:lvl4pPr>
      <a:lvl5pPr marL="2019300" indent="-228600" algn="l" rtl="0" eaLnBrk="0" fontAlgn="base" hangingPunct="0">
        <a:spcBef>
          <a:spcPts val="500"/>
        </a:spcBef>
        <a:spcAft>
          <a:spcPct val="0"/>
        </a:spcAft>
        <a:buClr>
          <a:srgbClr val="000000"/>
        </a:buClr>
        <a:buSzPct val="100000"/>
        <a:buFont typeface="Arial" charset="0"/>
        <a:buChar char="»"/>
        <a:defRPr sz="2000" b="1">
          <a:solidFill>
            <a:schemeClr val="tx1"/>
          </a:solidFill>
          <a:latin typeface="+mn-lt"/>
          <a:ea typeface="+mn-ea"/>
          <a:cs typeface="+mn-cs"/>
          <a:sym typeface="Arial" charset="0"/>
        </a:defRPr>
      </a:lvl5pPr>
      <a:lvl6pPr marL="2476500" indent="-228600" algn="l" rtl="0" fontAlgn="base">
        <a:spcBef>
          <a:spcPts val="500"/>
        </a:spcBef>
        <a:spcAft>
          <a:spcPct val="0"/>
        </a:spcAft>
        <a:buClr>
          <a:srgbClr val="000000"/>
        </a:buClr>
        <a:buSzPct val="100000"/>
        <a:buFont typeface="Arial" charset="0"/>
        <a:buChar char="»"/>
        <a:defRPr sz="2000" b="1">
          <a:solidFill>
            <a:schemeClr val="tx1"/>
          </a:solidFill>
          <a:latin typeface="+mn-lt"/>
          <a:ea typeface="+mn-ea"/>
          <a:cs typeface="+mn-cs"/>
          <a:sym typeface="Arial" charset="0"/>
        </a:defRPr>
      </a:lvl6pPr>
      <a:lvl7pPr marL="2933700" indent="-228600" algn="l" rtl="0" fontAlgn="base">
        <a:spcBef>
          <a:spcPts val="500"/>
        </a:spcBef>
        <a:spcAft>
          <a:spcPct val="0"/>
        </a:spcAft>
        <a:buClr>
          <a:srgbClr val="000000"/>
        </a:buClr>
        <a:buSzPct val="100000"/>
        <a:buFont typeface="Arial" charset="0"/>
        <a:buChar char="»"/>
        <a:defRPr sz="2000" b="1">
          <a:solidFill>
            <a:schemeClr val="tx1"/>
          </a:solidFill>
          <a:latin typeface="+mn-lt"/>
          <a:ea typeface="+mn-ea"/>
          <a:cs typeface="+mn-cs"/>
          <a:sym typeface="Arial" charset="0"/>
        </a:defRPr>
      </a:lvl7pPr>
      <a:lvl8pPr marL="3390900" indent="-228600" algn="l" rtl="0" fontAlgn="base">
        <a:spcBef>
          <a:spcPts val="500"/>
        </a:spcBef>
        <a:spcAft>
          <a:spcPct val="0"/>
        </a:spcAft>
        <a:buClr>
          <a:srgbClr val="000000"/>
        </a:buClr>
        <a:buSzPct val="100000"/>
        <a:buFont typeface="Arial" charset="0"/>
        <a:buChar char="»"/>
        <a:defRPr sz="2000" b="1">
          <a:solidFill>
            <a:schemeClr val="tx1"/>
          </a:solidFill>
          <a:latin typeface="+mn-lt"/>
          <a:ea typeface="+mn-ea"/>
          <a:cs typeface="+mn-cs"/>
          <a:sym typeface="Arial" charset="0"/>
        </a:defRPr>
      </a:lvl8pPr>
      <a:lvl9pPr marL="3848100" indent="-228600" algn="l" rtl="0" fontAlgn="base">
        <a:spcBef>
          <a:spcPts val="500"/>
        </a:spcBef>
        <a:spcAft>
          <a:spcPct val="0"/>
        </a:spcAft>
        <a:buClr>
          <a:srgbClr val="000000"/>
        </a:buClr>
        <a:buSzPct val="100000"/>
        <a:buFont typeface="Arial" charset="0"/>
        <a:buChar char="»"/>
        <a:defRPr sz="2000" b="1">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bwMode="auto">
          <a:xfrm>
            <a:off x="457200" y="90488"/>
            <a:ext cx="8229600" cy="1509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91440" bIns="50800" numCol="1" anchor="ctr" anchorCtr="0" compatLnSpc="1">
            <a:prstTxWarp prst="textNoShape">
              <a:avLst/>
            </a:prstTxWarp>
          </a:bodyPr>
          <a:lstStyle/>
          <a:p>
            <a:pPr lvl="0"/>
            <a:r>
              <a:rPr lang="en-US">
                <a:sym typeface="Arial" charset="0"/>
              </a:rPr>
              <a:t>Click to edit Master title style</a:t>
            </a:r>
          </a:p>
        </p:txBody>
      </p:sp>
      <p:sp>
        <p:nvSpPr>
          <p:cNvPr id="41986" name="Rectangle 2"/>
          <p:cNvSpPr>
            <a:spLocks noGrp="1" noChangeArrowheads="1"/>
          </p:cNvSpPr>
          <p:nvPr>
            <p:ph type="body" idx="1"/>
          </p:nvPr>
        </p:nvSpPr>
        <p:spPr bwMode="auto">
          <a:xfrm>
            <a:off x="457200" y="1600200"/>
            <a:ext cx="8229600" cy="5257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41987" name="Text Box 3"/>
          <p:cNvSpPr txBox="1">
            <a:spLocks noGrp="1" noChangeArrowheads="1"/>
          </p:cNvSpPr>
          <p:nvPr>
            <p:ph type="sldNum" sz="quarter" idx="4"/>
          </p:nvPr>
        </p:nvSpPr>
        <p:spPr bwMode="auto">
          <a:xfrm>
            <a:off x="7462846" y="6245225"/>
            <a:ext cx="312737"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400">
                <a:solidFill>
                  <a:schemeClr val="tx1"/>
                </a:solidFill>
                <a:latin typeface="+mn-lt"/>
                <a:ea typeface="ＭＳ Ｐゴシック" charset="0"/>
                <a:cs typeface="Arial" charset="0"/>
                <a:sym typeface="Arial"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32B1CD5C-6BAD-3947-BCD2-2E24934CB85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xmlns="" val="2914202104"/>
      </p:ext>
    </p:extLst>
  </p:cSld>
  <p:clrMap bg1="lt1" tx1="dk1" bg2="lt2" tx2="dk2" accent1="accent1" accent2="accent2" accent3="accent3" accent4="accent4" accent5="accent5" accent6="accent6" hlink="hlink" folHlink="folHlink"/>
  <p:sldLayoutIdLst>
    <p:sldLayoutId id="2147486447" r:id="rId1"/>
    <p:sldLayoutId id="2147486448" r:id="rId2"/>
    <p:sldLayoutId id="2147486449" r:id="rId3"/>
    <p:sldLayoutId id="2147486450" r:id="rId4"/>
    <p:sldLayoutId id="2147486451" r:id="rId5"/>
    <p:sldLayoutId id="2147486452" r:id="rId6"/>
    <p:sldLayoutId id="2147486453" r:id="rId7"/>
    <p:sldLayoutId id="2147486454" r:id="rId8"/>
    <p:sldLayoutId id="2147486455" r:id="rId9"/>
    <p:sldLayoutId id="2147486456" r:id="rId10"/>
    <p:sldLayoutId id="2147486457" r:id="rId11"/>
  </p:sldLayoutIdLst>
  <p:transition/>
  <p:hf hdr="0" ftr="0" dt="0"/>
  <p:txStyles>
    <p:titleStyle>
      <a:lvl1pPr marL="39688" algn="ctr" rtl="0" fontAlgn="base">
        <a:spcBef>
          <a:spcPct val="0"/>
        </a:spcBef>
        <a:spcAft>
          <a:spcPct val="0"/>
        </a:spcAft>
        <a:defRPr sz="4400">
          <a:solidFill>
            <a:schemeClr val="tx1"/>
          </a:solidFill>
          <a:latin typeface="+mj-lt"/>
          <a:ea typeface="+mj-ea"/>
          <a:cs typeface="+mj-cs"/>
          <a:sym typeface="Arial" charset="0"/>
        </a:defRPr>
      </a:lvl1pPr>
      <a:lvl2pPr marL="396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396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396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396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fontAlgn="base">
        <a:spcBef>
          <a:spcPts val="700"/>
        </a:spcBef>
        <a:spcAft>
          <a:spcPct val="0"/>
        </a:spcAft>
        <a:buSzPct val="100000"/>
        <a:buFont typeface="Arial" charset="0"/>
        <a:buChar char="•"/>
        <a:defRPr sz="3200">
          <a:solidFill>
            <a:schemeClr val="tx1"/>
          </a:solidFill>
          <a:latin typeface="+mn-lt"/>
          <a:ea typeface="+mn-ea"/>
          <a:cs typeface="+mn-cs"/>
          <a:sym typeface="Arial" charset="0"/>
        </a:defRPr>
      </a:lvl1pPr>
      <a:lvl2pPr marL="731838" indent="-285750" algn="l" rtl="0" fontAlgn="base">
        <a:spcBef>
          <a:spcPts val="600"/>
        </a:spcBef>
        <a:spcAft>
          <a:spcPct val="0"/>
        </a:spcAft>
        <a:buSzPct val="100000"/>
        <a:buFont typeface="Arial" charset="0"/>
        <a:buChar char="–"/>
        <a:defRPr sz="2800">
          <a:solidFill>
            <a:schemeClr val="tx1"/>
          </a:solidFill>
          <a:latin typeface="+mn-lt"/>
          <a:ea typeface="+mn-ea"/>
          <a:cs typeface="+mn-cs"/>
          <a:sym typeface="Arial" charset="0"/>
        </a:defRPr>
      </a:lvl2pPr>
      <a:lvl3pPr marL="1131888" indent="-228600" algn="l" rtl="0" fontAlgn="base">
        <a:spcBef>
          <a:spcPts val="600"/>
        </a:spcBef>
        <a:spcAft>
          <a:spcPct val="0"/>
        </a:spcAft>
        <a:buSzPct val="100000"/>
        <a:buFont typeface="Arial" charset="0"/>
        <a:buChar char="•"/>
        <a:defRPr sz="2400">
          <a:solidFill>
            <a:schemeClr val="tx1"/>
          </a:solidFill>
          <a:latin typeface="+mn-lt"/>
          <a:ea typeface="+mn-ea"/>
          <a:cs typeface="+mn-cs"/>
          <a:sym typeface="Arial" charset="0"/>
        </a:defRPr>
      </a:lvl3pPr>
      <a:lvl4pPr marL="15890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4pPr>
      <a:lvl5pPr marL="20462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100000">
              <a:srgbClr val="000066"/>
            </a:gs>
          </a:gsLst>
          <a:lin ang="5400000" scaled="1"/>
        </a:gra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nvPr>
        </p:nvSpPr>
        <p:spPr bwMode="auto">
          <a:xfrm>
            <a:off x="7620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998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1">
                <a:solidFill>
                  <a:srgbClr val="000000"/>
                </a:solidFill>
                <a:latin typeface="Times New Roman" pitchFamily="18" charset="0"/>
                <a:ea typeface="+mn-ea"/>
                <a:cs typeface="+mn-cs"/>
              </a:defRPr>
            </a:lvl1pPr>
          </a:lstStyle>
          <a:p>
            <a:pPr algn="l">
              <a:defRPr/>
            </a:pPr>
            <a:endParaRPr lang="en-US"/>
          </a:p>
        </p:txBody>
      </p:sp>
      <p:sp>
        <p:nvSpPr>
          <p:cNvPr id="16998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1">
                <a:solidFill>
                  <a:srgbClr val="000000"/>
                </a:solidFill>
                <a:latin typeface="Times New Roman" pitchFamily="18" charset="0"/>
                <a:ea typeface="+mn-ea"/>
                <a:cs typeface="+mn-cs"/>
              </a:defRPr>
            </a:lvl1pPr>
          </a:lstStyle>
          <a:p>
            <a:pPr>
              <a:defRPr/>
            </a:pPr>
            <a:endParaRPr lang="en-US"/>
          </a:p>
        </p:txBody>
      </p:sp>
      <p:sp>
        <p:nvSpPr>
          <p:cNvPr id="16998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1" smtClean="0">
                <a:solidFill>
                  <a:srgbClr val="000000"/>
                </a:solidFill>
              </a:defRPr>
            </a:lvl1pPr>
          </a:lstStyle>
          <a:p>
            <a:pPr>
              <a:defRPr/>
            </a:pPr>
            <a:fld id="{53B3E704-CAF8-2B40-B1B5-E414BCEA3B71}" type="slidenum">
              <a:rPr lang="en-US">
                <a:latin typeface="Times New Roman" charset="0"/>
                <a:ea typeface="ＭＳ Ｐゴシック" charset="0"/>
                <a:cs typeface="ＭＳ Ｐゴシック" charset="0"/>
              </a:rPr>
              <a:pPr>
                <a:defRPr/>
              </a:pPr>
              <a:t>‹#›</a:t>
            </a:fld>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xmlns="" val="384334562"/>
      </p:ext>
    </p:extLst>
  </p:cSld>
  <p:clrMap bg1="lt1" tx1="dk1" bg2="lt2" tx2="dk2" accent1="accent1" accent2="accent2" accent3="accent3" accent4="accent4" accent5="accent5" accent6="accent6" hlink="hlink" folHlink="folHlink"/>
  <p:sldLayoutIdLst>
    <p:sldLayoutId id="2147486472" r:id="rId1"/>
    <p:sldLayoutId id="2147486473" r:id="rId2"/>
    <p:sldLayoutId id="2147486474" r:id="rId3"/>
    <p:sldLayoutId id="2147486475" r:id="rId4"/>
    <p:sldLayoutId id="2147486476" r:id="rId5"/>
    <p:sldLayoutId id="2147486477" r:id="rId6"/>
    <p:sldLayoutId id="2147486478" r:id="rId7"/>
    <p:sldLayoutId id="2147486479" r:id="rId8"/>
    <p:sldLayoutId id="2147486480" r:id="rId9"/>
    <p:sldLayoutId id="2147486481" r:id="rId10"/>
    <p:sldLayoutId id="2147486482" r:id="rId11"/>
    <p:sldLayoutId id="2147486483" r:id="rId12"/>
  </p:sldLayoutIdLst>
  <p:txStyles>
    <p:titleStyle>
      <a:lvl1pPr algn="ctr" rtl="0" eaLnBrk="0" fontAlgn="base" hangingPunct="0">
        <a:spcBef>
          <a:spcPct val="0"/>
        </a:spcBef>
        <a:spcAft>
          <a:spcPct val="0"/>
        </a:spcAft>
        <a:defRPr sz="4400">
          <a:solidFill>
            <a:srgbClr val="FFFF00"/>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FFF00"/>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rgbClr val="FFFF00"/>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rgbClr val="FFFF00"/>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rgbClr val="FFFF00"/>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FFFF00"/>
          </a:solidFill>
          <a:latin typeface="Arial" charset="0"/>
        </a:defRPr>
      </a:lvl6pPr>
      <a:lvl7pPr marL="914400" algn="ctr" rtl="0" fontAlgn="base">
        <a:spcBef>
          <a:spcPct val="0"/>
        </a:spcBef>
        <a:spcAft>
          <a:spcPct val="0"/>
        </a:spcAft>
        <a:defRPr sz="4400">
          <a:solidFill>
            <a:srgbClr val="FFFF00"/>
          </a:solidFill>
          <a:latin typeface="Arial" charset="0"/>
        </a:defRPr>
      </a:lvl7pPr>
      <a:lvl8pPr marL="1371600" algn="ctr" rtl="0" fontAlgn="base">
        <a:spcBef>
          <a:spcPct val="0"/>
        </a:spcBef>
        <a:spcAft>
          <a:spcPct val="0"/>
        </a:spcAft>
        <a:defRPr sz="4400">
          <a:solidFill>
            <a:srgbClr val="FFFF00"/>
          </a:solidFill>
          <a:latin typeface="Arial" charset="0"/>
        </a:defRPr>
      </a:lvl8pPr>
      <a:lvl9pPr marL="1828800" algn="ctr" rtl="0" fontAlgn="base">
        <a:spcBef>
          <a:spcPct val="0"/>
        </a:spcBef>
        <a:spcAft>
          <a:spcPct val="0"/>
        </a:spcAft>
        <a:defRPr sz="4400">
          <a:solidFill>
            <a:srgbClr val="FFFF00"/>
          </a:solidFill>
          <a:latin typeface="Arial" charset="0"/>
        </a:defRPr>
      </a:lvl9pPr>
    </p:titleStyle>
    <p:bodyStyle>
      <a:lvl1pPr marL="342900" indent="-342900" algn="l" rtl="0" eaLnBrk="0" fontAlgn="base" hangingPunct="0">
        <a:spcBef>
          <a:spcPct val="20000"/>
        </a:spcBef>
        <a:spcAft>
          <a:spcPct val="0"/>
        </a:spcAft>
        <a:buChar char="•"/>
        <a:defRPr sz="3200">
          <a:solidFill>
            <a:srgbClr val="FFFFFF"/>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FFFFFF"/>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FFFFFF"/>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FFFFFF"/>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FFFF"/>
          </a:solidFill>
          <a:latin typeface="+mn-lt"/>
          <a:ea typeface="ＭＳ Ｐゴシック" charset="-128"/>
        </a:defRPr>
      </a:lvl5pPr>
      <a:lvl6pPr marL="2514600" indent="-228600" algn="l" rtl="0" fontAlgn="base">
        <a:spcBef>
          <a:spcPct val="20000"/>
        </a:spcBef>
        <a:spcAft>
          <a:spcPct val="0"/>
        </a:spcAft>
        <a:buChar char="»"/>
        <a:defRPr sz="2000">
          <a:solidFill>
            <a:srgbClr val="FFFFFF"/>
          </a:solidFill>
          <a:latin typeface="+mn-lt"/>
        </a:defRPr>
      </a:lvl6pPr>
      <a:lvl7pPr marL="2971800" indent="-228600" algn="l" rtl="0" fontAlgn="base">
        <a:spcBef>
          <a:spcPct val="20000"/>
        </a:spcBef>
        <a:spcAft>
          <a:spcPct val="0"/>
        </a:spcAft>
        <a:buChar char="»"/>
        <a:defRPr sz="2000">
          <a:solidFill>
            <a:srgbClr val="FFFFFF"/>
          </a:solidFill>
          <a:latin typeface="+mn-lt"/>
        </a:defRPr>
      </a:lvl7pPr>
      <a:lvl8pPr marL="3429000" indent="-228600" algn="l" rtl="0" fontAlgn="base">
        <a:spcBef>
          <a:spcPct val="20000"/>
        </a:spcBef>
        <a:spcAft>
          <a:spcPct val="0"/>
        </a:spcAft>
        <a:buChar char="»"/>
        <a:defRPr sz="2000">
          <a:solidFill>
            <a:srgbClr val="FFFFFF"/>
          </a:solidFill>
          <a:latin typeface="+mn-lt"/>
        </a:defRPr>
      </a:lvl8pPr>
      <a:lvl9pPr marL="3886200" indent="-228600" algn="l" rtl="0" fontAlgn="base">
        <a:spcBef>
          <a:spcPct val="20000"/>
        </a:spcBef>
        <a:spcAft>
          <a:spcPct val="0"/>
        </a:spcAft>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3" name="Rectangle 1"/>
          <p:cNvSpPr>
            <a:spLocks noGrp="1" noChangeArrowheads="1"/>
          </p:cNvSpPr>
          <p:nvPr>
            <p:ph type="title"/>
          </p:nvPr>
        </p:nvSpPr>
        <p:spPr bwMode="auto">
          <a:xfrm>
            <a:off x="457200" y="92076"/>
            <a:ext cx="8229600" cy="15065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Arial" charset="0"/>
              </a:rPr>
              <a:t>Click to edit Master title style</a:t>
            </a:r>
          </a:p>
        </p:txBody>
      </p:sp>
      <p:sp>
        <p:nvSpPr>
          <p:cNvPr id="125954" name="Rectangle 2"/>
          <p:cNvSpPr>
            <a:spLocks noGrp="1" noChangeArrowheads="1"/>
          </p:cNvSpPr>
          <p:nvPr>
            <p:ph type="body" idx="1"/>
          </p:nvPr>
        </p:nvSpPr>
        <p:spPr bwMode="auto">
          <a:xfrm>
            <a:off x="457200" y="1598613"/>
            <a:ext cx="8229600" cy="52593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125955" name="Text Box 3"/>
          <p:cNvSpPr txBox="1">
            <a:spLocks noGrp="1" noChangeArrowheads="1"/>
          </p:cNvSpPr>
          <p:nvPr>
            <p:ph type="sldNum" sz="quarter" idx="4"/>
          </p:nvPr>
        </p:nvSpPr>
        <p:spPr bwMode="auto">
          <a:xfrm>
            <a:off x="8399467" y="6442075"/>
            <a:ext cx="287337" cy="279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r">
              <a:defRPr sz="1400" b="1">
                <a:solidFill>
                  <a:schemeClr val="tx1"/>
                </a:solidFill>
                <a:latin typeface="+mn-lt"/>
                <a:ea typeface="ＭＳ Ｐゴシック" charset="0"/>
                <a:cs typeface="Arial" charset="0"/>
                <a:sym typeface="Arial"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C9205C37-7B0B-3044-BE55-4634DB1F284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5194" r:id="rId1"/>
    <p:sldLayoutId id="2147485195" r:id="rId2"/>
    <p:sldLayoutId id="2147485196" r:id="rId3"/>
    <p:sldLayoutId id="2147485197" r:id="rId4"/>
    <p:sldLayoutId id="2147485198" r:id="rId5"/>
    <p:sldLayoutId id="2147485199" r:id="rId6"/>
    <p:sldLayoutId id="2147485200" r:id="rId7"/>
    <p:sldLayoutId id="2147485201" r:id="rId8"/>
    <p:sldLayoutId id="2147485202" r:id="rId9"/>
    <p:sldLayoutId id="2147485203" r:id="rId10"/>
    <p:sldLayoutId id="2147485204" r:id="rId11"/>
  </p:sldLayoutIdLst>
  <p:transition/>
  <p:hf hdr="0" ftr="0" dt="0"/>
  <p:txStyles>
    <p:titleStyle>
      <a:lvl1pPr algn="ctr" rtl="0" fontAlgn="base">
        <a:spcBef>
          <a:spcPct val="0"/>
        </a:spcBef>
        <a:spcAft>
          <a:spcPct val="0"/>
        </a:spcAft>
        <a:defRPr sz="4400">
          <a:solidFill>
            <a:schemeClr val="tx1"/>
          </a:solidFill>
          <a:latin typeface="+mj-lt"/>
          <a:ea typeface="+mj-ea"/>
          <a:cs typeface="+mj-cs"/>
          <a:sym typeface="Arial" charset="0"/>
        </a:defRPr>
      </a:lvl1pPr>
      <a:lvl2pPr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57200"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14400"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371600"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28800"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42900" indent="-342900" algn="l" rtl="0" fontAlgn="base">
        <a:spcBef>
          <a:spcPts val="80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704850"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2pPr>
      <a:lvl3pPr marL="1104900" indent="-228600" algn="l" rtl="0" fontAlgn="base">
        <a:spcBef>
          <a:spcPts val="600"/>
        </a:spcBef>
        <a:spcAft>
          <a:spcPct val="0"/>
        </a:spcAft>
        <a:buClr>
          <a:srgbClr val="000000"/>
        </a:buClr>
        <a:buSzPct val="100000"/>
        <a:buFont typeface="Arial" charset="0"/>
        <a:buChar char="•"/>
        <a:defRPr sz="2400">
          <a:solidFill>
            <a:schemeClr val="tx1"/>
          </a:solidFill>
          <a:latin typeface="+mn-lt"/>
          <a:ea typeface="+mn-ea"/>
          <a:cs typeface="+mn-cs"/>
          <a:sym typeface="Arial" charset="0"/>
        </a:defRPr>
      </a:lvl3pPr>
      <a:lvl4pPr marL="15621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4pPr>
      <a:lvl5pPr marL="20193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5pPr>
      <a:lvl6pPr marL="24765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9337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3909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8481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Pr>
        <a:solidFill>
          <a:srgbClr val="000065"/>
        </a:solidFill>
        <a:effectLst/>
      </p:bgPr>
    </p:bg>
    <p:spTree>
      <p:nvGrpSpPr>
        <p:cNvPr id="1" name=""/>
        <p:cNvGrpSpPr/>
        <p:nvPr/>
      </p:nvGrpSpPr>
      <p:grpSpPr>
        <a:xfrm>
          <a:off x="0" y="0"/>
          <a:ext cx="0" cy="0"/>
          <a:chOff x="0" y="0"/>
          <a:chExt cx="0" cy="0"/>
        </a:xfrm>
      </p:grpSpPr>
      <p:sp>
        <p:nvSpPr>
          <p:cNvPr id="36865" name="Text Box 1"/>
          <p:cNvSpPr txBox="1">
            <a:spLocks noGrp="1" noChangeArrowheads="1"/>
          </p:cNvSpPr>
          <p:nvPr>
            <p:ph type="sldNum" sz="quarter" idx="4"/>
          </p:nvPr>
        </p:nvSpPr>
        <p:spPr bwMode="auto">
          <a:xfrm>
            <a:off x="8551863" y="6442075"/>
            <a:ext cx="287337" cy="279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b" anchorCtr="0" compatLnSpc="1">
            <a:prstTxWarp prst="textNoShape">
              <a:avLst/>
            </a:prstTxWarp>
          </a:bodyPr>
          <a:lstStyle>
            <a:lvl1pPr algn="r">
              <a:defRPr sz="1400" b="1">
                <a:solidFill>
                  <a:schemeClr val="tx1"/>
                </a:solidFill>
                <a:effectLst>
                  <a:outerShdw blurRad="38100" dist="38100" dir="2700000" algn="tl">
                    <a:srgbClr val="000000"/>
                  </a:outerShdw>
                </a:effectLst>
                <a:latin typeface="+mn-lt"/>
                <a:ea typeface="ＭＳ Ｐゴシック" charset="0"/>
                <a:cs typeface="Arial" charset="0"/>
                <a:sym typeface="Arial"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5C68C9CB-BB16-C44F-BA84-934E65D7A80A}"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xmlns="" val="4212885045"/>
      </p:ext>
    </p:extLst>
  </p:cSld>
  <p:clrMap bg1="dk2" tx1="lt1" bg2="dk1" tx2="lt2" accent1="accent1" accent2="accent2" accent3="accent3" accent4="accent4" accent5="accent5" accent6="accent6" hlink="hlink" folHlink="folHlink"/>
  <p:sldLayoutIdLst>
    <p:sldLayoutId id="2147486499" r:id="rId1"/>
    <p:sldLayoutId id="2147486500" r:id="rId2"/>
    <p:sldLayoutId id="2147486501" r:id="rId3"/>
    <p:sldLayoutId id="2147486502" r:id="rId4"/>
    <p:sldLayoutId id="2147486503" r:id="rId5"/>
    <p:sldLayoutId id="2147486504" r:id="rId6"/>
    <p:sldLayoutId id="2147486505" r:id="rId7"/>
    <p:sldLayoutId id="2147486506" r:id="rId8"/>
    <p:sldLayoutId id="2147486507" r:id="rId9"/>
    <p:sldLayoutId id="2147486508" r:id="rId10"/>
    <p:sldLayoutId id="2147486509" r:id="rId11"/>
  </p:sldLayoutIdLst>
  <p:transition/>
  <p:hf hdr="0" ftr="0" dt="0"/>
  <p:txStyles>
    <p:titleStyle>
      <a:lvl1pPr algn="ctr" rtl="0" fontAlgn="base">
        <a:spcBef>
          <a:spcPct val="0"/>
        </a:spcBef>
        <a:spcAft>
          <a:spcPct val="0"/>
        </a:spcAft>
        <a:defRPr sz="4400">
          <a:solidFill>
            <a:srgbClr val="B7E7FF"/>
          </a:solidFill>
          <a:effectLst>
            <a:outerShdw blurRad="38100" dist="38100" dir="2700000" algn="tl">
              <a:srgbClr val="000000"/>
            </a:outerShdw>
          </a:effectLst>
          <a:latin typeface="+mj-lt"/>
          <a:ea typeface="+mj-ea"/>
          <a:cs typeface="+mj-cs"/>
          <a:sym typeface="Arial" charset="0"/>
        </a:defRPr>
      </a:lvl1pPr>
      <a:lvl2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2pPr>
      <a:lvl3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3pPr>
      <a:lvl4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4pPr>
      <a:lvl5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5pPr>
      <a:lvl6pPr marL="4572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6pPr>
      <a:lvl7pPr marL="9144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7pPr>
      <a:lvl8pPr marL="13716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8pPr>
      <a:lvl9pPr marL="18288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9pPr>
    </p:titleStyle>
    <p:bodyStyle>
      <a:lvl1pPr marL="342900" indent="-342900" algn="l" rtl="0" fontAlgn="base">
        <a:spcBef>
          <a:spcPts val="800"/>
        </a:spcBef>
        <a:spcAft>
          <a:spcPct val="0"/>
        </a:spcAft>
        <a:buClr>
          <a:srgbClr val="FFCC00"/>
        </a:buClr>
        <a:buSzPct val="100000"/>
        <a:buFont typeface="Wingdings" charset="0"/>
        <a:buChar char="§"/>
        <a:defRPr sz="3200">
          <a:solidFill>
            <a:schemeClr val="tx1"/>
          </a:solidFill>
          <a:effectLst>
            <a:outerShdw blurRad="38100" dist="38100" dir="2700000" algn="tl">
              <a:srgbClr val="000000"/>
            </a:outerShdw>
          </a:effectLst>
          <a:latin typeface="+mn-lt"/>
          <a:ea typeface="+mn-ea"/>
          <a:cs typeface="+mn-cs"/>
          <a:sym typeface="Arial" charset="0"/>
        </a:defRPr>
      </a:lvl1pPr>
      <a:lvl2pPr marL="742950" indent="-285750" algn="l" rtl="0" fontAlgn="base">
        <a:spcBef>
          <a:spcPts val="700"/>
        </a:spcBef>
        <a:spcAft>
          <a:spcPct val="0"/>
        </a:spcAft>
        <a:buClr>
          <a:srgbClr val="FFFFFF"/>
        </a:buClr>
        <a:buSzPct val="100000"/>
        <a:buFont typeface="Arial" charset="0"/>
        <a:buChar char="–"/>
        <a:defRPr sz="2800">
          <a:solidFill>
            <a:schemeClr val="tx1"/>
          </a:solidFill>
          <a:effectLst>
            <a:outerShdw blurRad="38100" dist="38100" dir="2700000" algn="tl">
              <a:srgbClr val="000000"/>
            </a:outerShdw>
          </a:effectLst>
          <a:latin typeface="+mn-lt"/>
          <a:ea typeface="+mn-ea"/>
          <a:cs typeface="+mn-cs"/>
          <a:sym typeface="Arial" charset="0"/>
        </a:defRPr>
      </a:lvl2pPr>
      <a:lvl3pPr marL="1143000" indent="-228600" algn="l" rtl="0" fontAlgn="base">
        <a:spcBef>
          <a:spcPts val="600"/>
        </a:spcBef>
        <a:spcAft>
          <a:spcPct val="0"/>
        </a:spcAft>
        <a:buClr>
          <a:srgbClr val="FFCC00"/>
        </a:buClr>
        <a:buSzPct val="100000"/>
        <a:buFont typeface="Wingdings" charset="0"/>
        <a:buChar char="§"/>
        <a:defRPr sz="2400">
          <a:solidFill>
            <a:schemeClr val="tx1"/>
          </a:solidFill>
          <a:effectLst>
            <a:outerShdw blurRad="38100" dist="38100" dir="2700000" algn="tl">
              <a:srgbClr val="000000"/>
            </a:outerShdw>
          </a:effectLst>
          <a:latin typeface="+mn-lt"/>
          <a:ea typeface="+mn-ea"/>
          <a:cs typeface="+mn-cs"/>
          <a:sym typeface="Arial" charset="0"/>
        </a:defRPr>
      </a:lvl3pPr>
      <a:lvl4pPr marL="1600200" indent="-228600" algn="l" rtl="0" fontAlgn="base">
        <a:spcBef>
          <a:spcPts val="500"/>
        </a:spcBef>
        <a:spcAft>
          <a:spcPct val="0"/>
        </a:spcAft>
        <a:buClr>
          <a:srgbClr val="FFFFFF"/>
        </a:buClr>
        <a:buSzPct val="100000"/>
        <a:buFont typeface="Arial" charset="0"/>
        <a:buChar char="–"/>
        <a:defRPr sz="2000">
          <a:solidFill>
            <a:schemeClr val="tx1"/>
          </a:solidFill>
          <a:effectLst>
            <a:outerShdw blurRad="38100" dist="38100" dir="2700000" algn="tl">
              <a:srgbClr val="000000"/>
            </a:outerShdw>
          </a:effectLst>
          <a:latin typeface="+mn-lt"/>
          <a:ea typeface="+mn-ea"/>
          <a:cs typeface="+mn-cs"/>
          <a:sym typeface="Arial" charset="0"/>
        </a:defRPr>
      </a:lvl4pPr>
      <a:lvl5pPr marL="20574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5pPr>
      <a:lvl6pPr marL="25146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6pPr>
      <a:lvl7pPr marL="29718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7pPr>
      <a:lvl8pPr marL="34290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8pPr>
      <a:lvl9pPr marL="38862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bwMode="auto">
          <a:xfrm>
            <a:off x="457200" y="92075"/>
            <a:ext cx="8229600" cy="1506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Arial" charset="0"/>
              </a:rPr>
              <a:t>Click to edit Master title style</a:t>
            </a:r>
          </a:p>
        </p:txBody>
      </p:sp>
      <p:sp>
        <p:nvSpPr>
          <p:cNvPr id="43010" name="Rectangle 2"/>
          <p:cNvSpPr>
            <a:spLocks noGrp="1" noChangeArrowheads="1"/>
          </p:cNvSpPr>
          <p:nvPr>
            <p:ph type="body" idx="1"/>
          </p:nvPr>
        </p:nvSpPr>
        <p:spPr bwMode="auto">
          <a:xfrm>
            <a:off x="457200" y="1598613"/>
            <a:ext cx="8229600" cy="52593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43011" name="Text Box 3"/>
          <p:cNvSpPr txBox="1">
            <a:spLocks noGrp="1" noChangeArrowheads="1"/>
          </p:cNvSpPr>
          <p:nvPr>
            <p:ph type="sldNum" sz="quarter" idx="4"/>
          </p:nvPr>
        </p:nvSpPr>
        <p:spPr bwMode="auto">
          <a:xfrm>
            <a:off x="8399463" y="6442075"/>
            <a:ext cx="287337" cy="279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r">
              <a:defRPr sz="1400">
                <a:solidFill>
                  <a:schemeClr val="tx1"/>
                </a:solidFill>
                <a:latin typeface="+mn-lt"/>
                <a:ea typeface="ＭＳ Ｐゴシック" charset="0"/>
                <a:cs typeface="Arial" charset="0"/>
                <a:sym typeface="Arial"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F2AC9934-B19F-504C-B628-DE1AD5DD0B3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xmlns="" val="1021469551"/>
      </p:ext>
    </p:extLst>
  </p:cSld>
  <p:clrMap bg1="lt1" tx1="dk1" bg2="lt2" tx2="dk2" accent1="accent1" accent2="accent2" accent3="accent3" accent4="accent4" accent5="accent5" accent6="accent6" hlink="hlink" folHlink="folHlink"/>
  <p:sldLayoutIdLst>
    <p:sldLayoutId id="2147486511" r:id="rId1"/>
    <p:sldLayoutId id="2147486512" r:id="rId2"/>
    <p:sldLayoutId id="2147486513" r:id="rId3"/>
    <p:sldLayoutId id="2147486514" r:id="rId4"/>
    <p:sldLayoutId id="2147486515" r:id="rId5"/>
    <p:sldLayoutId id="2147486516" r:id="rId6"/>
    <p:sldLayoutId id="2147486517" r:id="rId7"/>
    <p:sldLayoutId id="2147486518" r:id="rId8"/>
    <p:sldLayoutId id="2147486519" r:id="rId9"/>
    <p:sldLayoutId id="2147486520" r:id="rId10"/>
    <p:sldLayoutId id="2147486521" r:id="rId11"/>
  </p:sldLayoutIdLst>
  <p:transition/>
  <p:hf hdr="0" ftr="0" dt="0"/>
  <p:txStyles>
    <p:titleStyle>
      <a:lvl1pPr algn="ctr" rtl="0" fontAlgn="base">
        <a:spcBef>
          <a:spcPct val="0"/>
        </a:spcBef>
        <a:spcAft>
          <a:spcPct val="0"/>
        </a:spcAft>
        <a:defRPr sz="4400">
          <a:solidFill>
            <a:schemeClr val="tx1"/>
          </a:solidFill>
          <a:latin typeface="+mj-lt"/>
          <a:ea typeface="+mj-ea"/>
          <a:cs typeface="+mj-cs"/>
          <a:sym typeface="Arial" charset="0"/>
        </a:defRPr>
      </a:lvl1pPr>
      <a:lvl2pPr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57200"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14400"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371600"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28800"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42900" indent="-342900" algn="l" rtl="0" fontAlgn="base">
        <a:spcBef>
          <a:spcPts val="80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704850"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2pPr>
      <a:lvl3pPr marL="1104900" indent="-228600" algn="l" rtl="0" fontAlgn="base">
        <a:spcBef>
          <a:spcPts val="600"/>
        </a:spcBef>
        <a:spcAft>
          <a:spcPct val="0"/>
        </a:spcAft>
        <a:buClr>
          <a:srgbClr val="000000"/>
        </a:buClr>
        <a:buSzPct val="100000"/>
        <a:buFont typeface="Arial" charset="0"/>
        <a:buChar char="•"/>
        <a:defRPr sz="2400">
          <a:solidFill>
            <a:schemeClr val="tx1"/>
          </a:solidFill>
          <a:latin typeface="+mn-lt"/>
          <a:ea typeface="+mn-ea"/>
          <a:cs typeface="+mn-cs"/>
          <a:sym typeface="Arial" charset="0"/>
        </a:defRPr>
      </a:lvl3pPr>
      <a:lvl4pPr marL="15621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4pPr>
      <a:lvl5pPr marL="20193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5pPr>
      <a:lvl6pPr marL="24765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9337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3909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8481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4102"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EBA88BB7-4257-7245-8DFA-14BD5AD04858}" type="slidenum">
              <a:rPr lang="en-US">
                <a:solidFill>
                  <a:srgbClr val="FFFFFF"/>
                </a:solidFill>
                <a:latin typeface="Arial" charset="0"/>
              </a:rPr>
              <a:pPr>
                <a:defRPr/>
              </a:pPr>
              <a:t>‹#›</a:t>
            </a:fld>
            <a:endParaRPr lang="en-US">
              <a:solidFill>
                <a:srgbClr val="FFFFFF"/>
              </a:solidFill>
              <a:latin typeface="Arial" charset="0"/>
            </a:endParaRPr>
          </a:p>
        </p:txBody>
      </p:sp>
    </p:spTree>
    <p:extLst>
      <p:ext uri="{BB962C8B-B14F-4D97-AF65-F5344CB8AC3E}">
        <p14:creationId xmlns:p14="http://schemas.microsoft.com/office/powerpoint/2010/main" xmlns="" val="672226422"/>
      </p:ext>
    </p:extLst>
  </p:cSld>
  <p:clrMap bg1="dk2" tx1="lt1" bg2="dk1" tx2="lt2" accent1="accent1" accent2="accent2" accent3="accent3" accent4="accent4" accent5="accent5" accent6="accent6" hlink="hlink" folHlink="folHlink"/>
  <p:sldLayoutIdLst>
    <p:sldLayoutId id="2147486535" r:id="rId1"/>
    <p:sldLayoutId id="2147486536" r:id="rId2"/>
    <p:sldLayoutId id="2147486537" r:id="rId3"/>
    <p:sldLayoutId id="2147486538" r:id="rId4"/>
    <p:sldLayoutId id="2147486539" r:id="rId5"/>
    <p:sldLayoutId id="2147486540" r:id="rId6"/>
    <p:sldLayoutId id="2147486541" r:id="rId7"/>
    <p:sldLayoutId id="2147486542" r:id="rId8"/>
    <p:sldLayoutId id="2147486543" r:id="rId9"/>
    <p:sldLayoutId id="2147486544" r:id="rId10"/>
    <p:sldLayoutId id="2147486545" r:id="rId11"/>
    <p:sldLayoutId id="2147486546" r:id="rId12"/>
    <p:sldLayoutId id="2147486547" r:id="rId13"/>
    <p:sldLayoutId id="2147486548" r:id="rId14"/>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charset="2"/>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hlink"/>
        </a:buClr>
        <a:buFont typeface="Wingdings" charset="2"/>
        <a:buChar char="§"/>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bwMode="auto">
          <a:xfrm>
            <a:off x="457200" y="90488"/>
            <a:ext cx="8229600" cy="1509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91440" bIns="50800" numCol="1" anchor="ctr" anchorCtr="0" compatLnSpc="1">
            <a:prstTxWarp prst="textNoShape">
              <a:avLst/>
            </a:prstTxWarp>
          </a:bodyPr>
          <a:lstStyle/>
          <a:p>
            <a:pPr lvl="0"/>
            <a:r>
              <a:rPr lang="en-US">
                <a:sym typeface="Arial" charset="0"/>
              </a:rPr>
              <a:t>Click to edit Master title style</a:t>
            </a:r>
          </a:p>
        </p:txBody>
      </p:sp>
      <p:sp>
        <p:nvSpPr>
          <p:cNvPr id="41986" name="Rectangle 2"/>
          <p:cNvSpPr>
            <a:spLocks noGrp="1" noChangeArrowheads="1"/>
          </p:cNvSpPr>
          <p:nvPr>
            <p:ph type="body" idx="1"/>
          </p:nvPr>
        </p:nvSpPr>
        <p:spPr bwMode="auto">
          <a:xfrm>
            <a:off x="457200" y="1600200"/>
            <a:ext cx="8229600" cy="5257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41987" name="Text Box 3"/>
          <p:cNvSpPr txBox="1">
            <a:spLocks noGrp="1" noChangeArrowheads="1"/>
          </p:cNvSpPr>
          <p:nvPr>
            <p:ph type="sldNum" sz="quarter" idx="4"/>
          </p:nvPr>
        </p:nvSpPr>
        <p:spPr bwMode="auto">
          <a:xfrm>
            <a:off x="7462838" y="6245225"/>
            <a:ext cx="312737"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400">
                <a:solidFill>
                  <a:schemeClr val="tx1"/>
                </a:solidFill>
                <a:latin typeface="+mn-lt"/>
                <a:ea typeface="ＭＳ Ｐゴシック" charset="0"/>
                <a:cs typeface="Arial" charset="0"/>
                <a:sym typeface="Arial"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32B1CD5C-6BAD-3947-BCD2-2E24934CB85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xmlns="" val="3962261860"/>
      </p:ext>
    </p:extLst>
  </p:cSld>
  <p:clrMap bg1="lt1" tx1="dk1" bg2="lt2" tx2="dk2" accent1="accent1" accent2="accent2" accent3="accent3" accent4="accent4" accent5="accent5" accent6="accent6" hlink="hlink" folHlink="folHlink"/>
  <p:sldLayoutIdLst>
    <p:sldLayoutId id="2147486550" r:id="rId1"/>
    <p:sldLayoutId id="2147486551" r:id="rId2"/>
    <p:sldLayoutId id="2147486552" r:id="rId3"/>
    <p:sldLayoutId id="2147486553" r:id="rId4"/>
    <p:sldLayoutId id="2147486554" r:id="rId5"/>
    <p:sldLayoutId id="2147486555" r:id="rId6"/>
    <p:sldLayoutId id="2147486556" r:id="rId7"/>
    <p:sldLayoutId id="2147486557" r:id="rId8"/>
    <p:sldLayoutId id="2147486558" r:id="rId9"/>
    <p:sldLayoutId id="2147486559" r:id="rId10"/>
    <p:sldLayoutId id="2147486560" r:id="rId11"/>
  </p:sldLayoutIdLst>
  <p:transition/>
  <p:hf hdr="0" ftr="0" dt="0"/>
  <p:txStyles>
    <p:titleStyle>
      <a:lvl1pPr marL="39688" algn="ctr" rtl="0" fontAlgn="base">
        <a:spcBef>
          <a:spcPct val="0"/>
        </a:spcBef>
        <a:spcAft>
          <a:spcPct val="0"/>
        </a:spcAft>
        <a:defRPr sz="4400">
          <a:solidFill>
            <a:schemeClr val="tx1"/>
          </a:solidFill>
          <a:latin typeface="+mj-lt"/>
          <a:ea typeface="+mj-ea"/>
          <a:cs typeface="+mj-cs"/>
          <a:sym typeface="Arial" charset="0"/>
        </a:defRPr>
      </a:lvl1pPr>
      <a:lvl2pPr marL="396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396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396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396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fontAlgn="base">
        <a:spcBef>
          <a:spcPts val="700"/>
        </a:spcBef>
        <a:spcAft>
          <a:spcPct val="0"/>
        </a:spcAft>
        <a:buSzPct val="100000"/>
        <a:buFont typeface="Arial" charset="0"/>
        <a:buChar char="•"/>
        <a:defRPr sz="3200">
          <a:solidFill>
            <a:schemeClr val="tx1"/>
          </a:solidFill>
          <a:latin typeface="+mn-lt"/>
          <a:ea typeface="+mn-ea"/>
          <a:cs typeface="+mn-cs"/>
          <a:sym typeface="Arial" charset="0"/>
        </a:defRPr>
      </a:lvl1pPr>
      <a:lvl2pPr marL="731838" indent="-285750" algn="l" rtl="0" fontAlgn="base">
        <a:spcBef>
          <a:spcPts val="600"/>
        </a:spcBef>
        <a:spcAft>
          <a:spcPct val="0"/>
        </a:spcAft>
        <a:buSzPct val="100000"/>
        <a:buFont typeface="Arial" charset="0"/>
        <a:buChar char="–"/>
        <a:defRPr sz="2800">
          <a:solidFill>
            <a:schemeClr val="tx1"/>
          </a:solidFill>
          <a:latin typeface="+mn-lt"/>
          <a:ea typeface="+mn-ea"/>
          <a:cs typeface="+mn-cs"/>
          <a:sym typeface="Arial" charset="0"/>
        </a:defRPr>
      </a:lvl2pPr>
      <a:lvl3pPr marL="1131888" indent="-228600" algn="l" rtl="0" fontAlgn="base">
        <a:spcBef>
          <a:spcPts val="600"/>
        </a:spcBef>
        <a:spcAft>
          <a:spcPct val="0"/>
        </a:spcAft>
        <a:buSzPct val="100000"/>
        <a:buFont typeface="Arial" charset="0"/>
        <a:buChar char="•"/>
        <a:defRPr sz="2400">
          <a:solidFill>
            <a:schemeClr val="tx1"/>
          </a:solidFill>
          <a:latin typeface="+mn-lt"/>
          <a:ea typeface="+mn-ea"/>
          <a:cs typeface="+mn-cs"/>
          <a:sym typeface="Arial" charset="0"/>
        </a:defRPr>
      </a:lvl3pPr>
      <a:lvl4pPr marL="15890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4pPr>
      <a:lvl5pPr marL="20462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bwMode="auto">
          <a:xfrm>
            <a:off x="381000" y="0"/>
            <a:ext cx="8458200" cy="1981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Arial" charset="0"/>
              </a:rPr>
              <a:t>Click to edit Master title style</a:t>
            </a:r>
          </a:p>
        </p:txBody>
      </p:sp>
      <p:sp>
        <p:nvSpPr>
          <p:cNvPr id="28674" name="Rectangle 2"/>
          <p:cNvSpPr>
            <a:spLocks noGrp="1" noChangeArrowheads="1"/>
          </p:cNvSpPr>
          <p:nvPr>
            <p:ph type="body" idx="1"/>
          </p:nvPr>
        </p:nvSpPr>
        <p:spPr bwMode="auto">
          <a:xfrm>
            <a:off x="685800" y="1981200"/>
            <a:ext cx="7772400" cy="4876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28675" name="Text Box 3"/>
          <p:cNvSpPr txBox="1">
            <a:spLocks noGrp="1" noChangeArrowheads="1"/>
          </p:cNvSpPr>
          <p:nvPr>
            <p:ph type="sldNum" sz="quarter" idx="4"/>
          </p:nvPr>
        </p:nvSpPr>
        <p:spPr bwMode="auto">
          <a:xfrm>
            <a:off x="8191500" y="6388100"/>
            <a:ext cx="266700" cy="317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r">
              <a:defRPr sz="1400">
                <a:solidFill>
                  <a:schemeClr val="tx1"/>
                </a:solidFill>
                <a:latin typeface="Times" charset="0"/>
                <a:ea typeface="ＭＳ Ｐゴシック" charset="0"/>
                <a:cs typeface="Times" charset="0"/>
                <a:sym typeface="Times"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9EDF0053-4FBB-294F-8026-8831363B60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63547655"/>
      </p:ext>
    </p:extLst>
  </p:cSld>
  <p:clrMap bg1="lt1" tx1="dk1" bg2="lt2" tx2="dk2" accent1="accent1" accent2="accent2" accent3="accent3" accent4="accent4" accent5="accent5" accent6="accent6" hlink="hlink" folHlink="folHlink"/>
  <p:sldLayoutIdLst>
    <p:sldLayoutId id="2147486562" r:id="rId1"/>
    <p:sldLayoutId id="2147486563" r:id="rId2"/>
    <p:sldLayoutId id="2147486564" r:id="rId3"/>
    <p:sldLayoutId id="2147486565" r:id="rId4"/>
    <p:sldLayoutId id="2147486566" r:id="rId5"/>
    <p:sldLayoutId id="2147486567" r:id="rId6"/>
    <p:sldLayoutId id="2147486568" r:id="rId7"/>
    <p:sldLayoutId id="2147486569" r:id="rId8"/>
    <p:sldLayoutId id="2147486570" r:id="rId9"/>
    <p:sldLayoutId id="2147486571" r:id="rId10"/>
    <p:sldLayoutId id="2147486572" r:id="rId11"/>
  </p:sldLayoutIdLst>
  <p:transition/>
  <p:hf hdr="0" ftr="0" dt="0"/>
  <p:txStyles>
    <p:titleStyle>
      <a:lvl1pPr algn="ctr" rtl="0" fontAlgn="base">
        <a:spcBef>
          <a:spcPct val="0"/>
        </a:spcBef>
        <a:spcAft>
          <a:spcPct val="0"/>
        </a:spcAft>
        <a:defRPr sz="5400" b="1">
          <a:solidFill>
            <a:srgbClr val="3333CC"/>
          </a:solidFill>
          <a:latin typeface="+mj-lt"/>
          <a:ea typeface="+mj-ea"/>
          <a:cs typeface="+mj-cs"/>
          <a:sym typeface="Arial" charset="0"/>
        </a:defRPr>
      </a:lvl1pPr>
      <a:lvl2pPr algn="ctr" rtl="0" fontAlgn="base">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2pPr>
      <a:lvl3pPr algn="ctr" rtl="0" fontAlgn="base">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3pPr>
      <a:lvl4pPr algn="ctr" rtl="0" fontAlgn="base">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4pPr>
      <a:lvl5pPr algn="ctr" rtl="0" fontAlgn="base">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5pPr>
      <a:lvl6pPr marL="457200" algn="ctr" rtl="0" fontAlgn="base">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9pPr>
    </p:titleStyle>
    <p:bodyStyle>
      <a:lvl1pPr marL="342900" indent="-342900" algn="l" rtl="0" fontAlgn="base">
        <a:spcBef>
          <a:spcPts val="800"/>
        </a:spcBef>
        <a:spcAft>
          <a:spcPct val="0"/>
        </a:spcAft>
        <a:buClr>
          <a:srgbClr val="3333CC"/>
        </a:buClr>
        <a:buSzPct val="100000"/>
        <a:buFont typeface="Arial" charset="0"/>
        <a:buChar char="•"/>
        <a:defRPr sz="3200" b="1">
          <a:solidFill>
            <a:schemeClr val="tx1"/>
          </a:solidFill>
          <a:latin typeface="+mn-lt"/>
          <a:ea typeface="+mn-ea"/>
          <a:cs typeface="+mn-cs"/>
          <a:sym typeface="Arial" charset="0"/>
        </a:defRPr>
      </a:lvl1pPr>
      <a:lvl2pPr marL="704850" indent="-285750" algn="l" rtl="0" fontAlgn="base">
        <a:spcBef>
          <a:spcPts val="700"/>
        </a:spcBef>
        <a:spcAft>
          <a:spcPct val="0"/>
        </a:spcAft>
        <a:buClr>
          <a:srgbClr val="3333CC"/>
        </a:buClr>
        <a:buSzPct val="100000"/>
        <a:buFont typeface="Times New Roman" charset="0"/>
        <a:buChar char="–"/>
        <a:defRPr sz="2800" b="1">
          <a:solidFill>
            <a:schemeClr val="tx1"/>
          </a:solidFill>
          <a:latin typeface="+mn-lt"/>
          <a:ea typeface="+mn-ea"/>
          <a:cs typeface="+mn-cs"/>
          <a:sym typeface="Arial" charset="0"/>
        </a:defRPr>
      </a:lvl2pPr>
      <a:lvl3pPr marL="1104900" indent="-228600" algn="l" rtl="0" fontAlgn="base">
        <a:spcBef>
          <a:spcPts val="600"/>
        </a:spcBef>
        <a:spcAft>
          <a:spcPct val="0"/>
        </a:spcAft>
        <a:buClr>
          <a:srgbClr val="3333CC"/>
        </a:buClr>
        <a:buSzPct val="100000"/>
        <a:buFont typeface="Arial" charset="0"/>
        <a:buChar char="•"/>
        <a:defRPr sz="2400" b="1">
          <a:solidFill>
            <a:schemeClr val="tx1"/>
          </a:solidFill>
          <a:latin typeface="+mn-lt"/>
          <a:ea typeface="+mn-ea"/>
          <a:cs typeface="+mn-cs"/>
          <a:sym typeface="Arial" charset="0"/>
        </a:defRPr>
      </a:lvl3pPr>
      <a:lvl4pPr marL="1562100" indent="-228600" algn="l" rtl="0" fontAlgn="base">
        <a:spcBef>
          <a:spcPts val="500"/>
        </a:spcBef>
        <a:spcAft>
          <a:spcPct val="0"/>
        </a:spcAft>
        <a:buClr>
          <a:srgbClr val="000000"/>
        </a:buClr>
        <a:buSzPct val="100000"/>
        <a:buFont typeface="Arial" charset="0"/>
        <a:buChar char="–"/>
        <a:defRPr sz="2000" b="1">
          <a:solidFill>
            <a:schemeClr val="tx1"/>
          </a:solidFill>
          <a:latin typeface="+mn-lt"/>
          <a:ea typeface="+mn-ea"/>
          <a:cs typeface="+mn-cs"/>
          <a:sym typeface="Arial" charset="0"/>
        </a:defRPr>
      </a:lvl4pPr>
      <a:lvl5pPr marL="2019300" indent="-228600" algn="l" rtl="0" fontAlgn="base">
        <a:spcBef>
          <a:spcPts val="500"/>
        </a:spcBef>
        <a:spcAft>
          <a:spcPct val="0"/>
        </a:spcAft>
        <a:buClr>
          <a:srgbClr val="000000"/>
        </a:buClr>
        <a:buSzPct val="100000"/>
        <a:buFont typeface="Arial" charset="0"/>
        <a:buChar char="»"/>
        <a:defRPr sz="2000" b="1">
          <a:solidFill>
            <a:schemeClr val="tx1"/>
          </a:solidFill>
          <a:latin typeface="+mn-lt"/>
          <a:ea typeface="+mn-ea"/>
          <a:cs typeface="+mn-cs"/>
          <a:sym typeface="Arial" charset="0"/>
        </a:defRPr>
      </a:lvl5pPr>
      <a:lvl6pPr marL="2476500" indent="-228600" algn="l" rtl="0" fontAlgn="base">
        <a:spcBef>
          <a:spcPts val="500"/>
        </a:spcBef>
        <a:spcAft>
          <a:spcPct val="0"/>
        </a:spcAft>
        <a:buClr>
          <a:srgbClr val="000000"/>
        </a:buClr>
        <a:buSzPct val="100000"/>
        <a:buFont typeface="Arial" charset="0"/>
        <a:buChar char="»"/>
        <a:defRPr sz="2000" b="1">
          <a:solidFill>
            <a:schemeClr val="tx1"/>
          </a:solidFill>
          <a:latin typeface="+mn-lt"/>
          <a:ea typeface="+mn-ea"/>
          <a:cs typeface="+mn-cs"/>
          <a:sym typeface="Arial" charset="0"/>
        </a:defRPr>
      </a:lvl6pPr>
      <a:lvl7pPr marL="2933700" indent="-228600" algn="l" rtl="0" fontAlgn="base">
        <a:spcBef>
          <a:spcPts val="500"/>
        </a:spcBef>
        <a:spcAft>
          <a:spcPct val="0"/>
        </a:spcAft>
        <a:buClr>
          <a:srgbClr val="000000"/>
        </a:buClr>
        <a:buSzPct val="100000"/>
        <a:buFont typeface="Arial" charset="0"/>
        <a:buChar char="»"/>
        <a:defRPr sz="2000" b="1">
          <a:solidFill>
            <a:schemeClr val="tx1"/>
          </a:solidFill>
          <a:latin typeface="+mn-lt"/>
          <a:ea typeface="+mn-ea"/>
          <a:cs typeface="+mn-cs"/>
          <a:sym typeface="Arial" charset="0"/>
        </a:defRPr>
      </a:lvl7pPr>
      <a:lvl8pPr marL="3390900" indent="-228600" algn="l" rtl="0" fontAlgn="base">
        <a:spcBef>
          <a:spcPts val="500"/>
        </a:spcBef>
        <a:spcAft>
          <a:spcPct val="0"/>
        </a:spcAft>
        <a:buClr>
          <a:srgbClr val="000000"/>
        </a:buClr>
        <a:buSzPct val="100000"/>
        <a:buFont typeface="Arial" charset="0"/>
        <a:buChar char="»"/>
        <a:defRPr sz="2000" b="1">
          <a:solidFill>
            <a:schemeClr val="tx1"/>
          </a:solidFill>
          <a:latin typeface="+mn-lt"/>
          <a:ea typeface="+mn-ea"/>
          <a:cs typeface="+mn-cs"/>
          <a:sym typeface="Arial" charset="0"/>
        </a:defRPr>
      </a:lvl8pPr>
      <a:lvl9pPr marL="3848100" indent="-228600" algn="l" rtl="0" fontAlgn="base">
        <a:spcBef>
          <a:spcPts val="500"/>
        </a:spcBef>
        <a:spcAft>
          <a:spcPct val="0"/>
        </a:spcAft>
        <a:buClr>
          <a:srgbClr val="000000"/>
        </a:buClr>
        <a:buSzPct val="100000"/>
        <a:buFont typeface="Arial" charset="0"/>
        <a:buChar char="»"/>
        <a:defRPr sz="2000" b="1">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bwMode="auto">
          <a:xfrm>
            <a:off x="381000" y="0"/>
            <a:ext cx="8458200" cy="1981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91440" bIns="50800" numCol="1" anchor="ctr" anchorCtr="0" compatLnSpc="1">
            <a:prstTxWarp prst="textNoShape">
              <a:avLst/>
            </a:prstTxWarp>
          </a:bodyPr>
          <a:lstStyle/>
          <a:p>
            <a:pPr lvl="0"/>
            <a:r>
              <a:rPr lang="en-US">
                <a:sym typeface="Arial" charset="0"/>
              </a:rPr>
              <a:t>Click to edit Master title style</a:t>
            </a:r>
          </a:p>
        </p:txBody>
      </p:sp>
      <p:sp>
        <p:nvSpPr>
          <p:cNvPr id="33794" name="Rectangle 2"/>
          <p:cNvSpPr>
            <a:spLocks noGrp="1" noChangeArrowheads="1"/>
          </p:cNvSpPr>
          <p:nvPr>
            <p:ph type="body" idx="1"/>
          </p:nvPr>
        </p:nvSpPr>
        <p:spPr bwMode="auto">
          <a:xfrm>
            <a:off x="685800" y="1981200"/>
            <a:ext cx="7772400" cy="4876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33795" name="Text Box 3"/>
          <p:cNvSpPr txBox="1">
            <a:spLocks noGrp="1" noChangeArrowheads="1"/>
          </p:cNvSpPr>
          <p:nvPr>
            <p:ph type="sldNum" sz="quarter" idx="4"/>
          </p:nvPr>
        </p:nvSpPr>
        <p:spPr bwMode="auto">
          <a:xfrm>
            <a:off x="7359650" y="6248400"/>
            <a:ext cx="292100" cy="342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400">
                <a:solidFill>
                  <a:schemeClr val="tx1"/>
                </a:solidFill>
                <a:latin typeface="Times" charset="0"/>
                <a:ea typeface="ＭＳ Ｐゴシック" charset="0"/>
                <a:cs typeface="Times" charset="0"/>
                <a:sym typeface="Times"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DCC06B73-CA9A-C948-945D-C8740D5E1F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473720906"/>
      </p:ext>
    </p:extLst>
  </p:cSld>
  <p:clrMap bg1="lt1" tx1="dk1" bg2="lt2" tx2="dk2" accent1="accent1" accent2="accent2" accent3="accent3" accent4="accent4" accent5="accent5" accent6="accent6" hlink="hlink" folHlink="folHlink"/>
  <p:sldLayoutIdLst>
    <p:sldLayoutId id="2147486574" r:id="rId1"/>
    <p:sldLayoutId id="2147486575" r:id="rId2"/>
    <p:sldLayoutId id="2147486576" r:id="rId3"/>
    <p:sldLayoutId id="2147486577" r:id="rId4"/>
    <p:sldLayoutId id="2147486578" r:id="rId5"/>
    <p:sldLayoutId id="2147486579" r:id="rId6"/>
    <p:sldLayoutId id="2147486580" r:id="rId7"/>
    <p:sldLayoutId id="2147486581" r:id="rId8"/>
    <p:sldLayoutId id="2147486582" r:id="rId9"/>
    <p:sldLayoutId id="2147486583" r:id="rId10"/>
    <p:sldLayoutId id="2147486584" r:id="rId11"/>
  </p:sldLayoutIdLst>
  <p:transition/>
  <p:hf hdr="0" ftr="0" dt="0"/>
  <p:txStyles>
    <p:titleStyle>
      <a:lvl1pPr marL="39688" algn="ctr" rtl="0" fontAlgn="base">
        <a:spcBef>
          <a:spcPct val="0"/>
        </a:spcBef>
        <a:spcAft>
          <a:spcPct val="0"/>
        </a:spcAft>
        <a:defRPr sz="5400" b="1">
          <a:solidFill>
            <a:srgbClr val="3333CC"/>
          </a:solidFill>
          <a:latin typeface="+mj-lt"/>
          <a:ea typeface="+mj-ea"/>
          <a:cs typeface="+mj-cs"/>
          <a:sym typeface="Arial" charset="0"/>
        </a:defRPr>
      </a:lvl1pPr>
      <a:lvl2pPr marL="39688" algn="ctr" rtl="0" fontAlgn="base">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2pPr>
      <a:lvl3pPr marL="39688" algn="ctr" rtl="0" fontAlgn="base">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3pPr>
      <a:lvl4pPr marL="39688" algn="ctr" rtl="0" fontAlgn="base">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4pPr>
      <a:lvl5pPr marL="39688" algn="ctr" rtl="0" fontAlgn="base">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5pPr>
      <a:lvl6pPr marL="496888" algn="ctr" rtl="0" fontAlgn="base">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6pPr>
      <a:lvl7pPr marL="954088" algn="ctr" rtl="0" fontAlgn="base">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7pPr>
      <a:lvl8pPr marL="1411288" algn="ctr" rtl="0" fontAlgn="base">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8pPr>
      <a:lvl9pPr marL="1868488" algn="ctr" rtl="0" fontAlgn="base">
        <a:spcBef>
          <a:spcPct val="0"/>
        </a:spcBef>
        <a:spcAft>
          <a:spcPct val="0"/>
        </a:spcAft>
        <a:defRPr sz="5400" b="1">
          <a:solidFill>
            <a:srgbClr val="3333CC"/>
          </a:solidFill>
          <a:latin typeface="Arial" charset="0"/>
          <a:ea typeface="ヒラギノ角ゴ ProN W6" charset="0"/>
          <a:cs typeface="ヒラギノ角ゴ ProN W6" charset="0"/>
          <a:sym typeface="Arial" charset="0"/>
        </a:defRPr>
      </a:lvl9pPr>
    </p:titleStyle>
    <p:bodyStyle>
      <a:lvl1pPr marL="382588" indent="-342900" algn="l" rtl="0" fontAlgn="base">
        <a:spcBef>
          <a:spcPts val="700"/>
        </a:spcBef>
        <a:spcAft>
          <a:spcPct val="0"/>
        </a:spcAft>
        <a:buClr>
          <a:srgbClr val="3333CC"/>
        </a:buClr>
        <a:buSzPct val="100000"/>
        <a:buFont typeface="Arial" charset="0"/>
        <a:buChar char="•"/>
        <a:defRPr sz="3200" b="1">
          <a:solidFill>
            <a:schemeClr val="tx1"/>
          </a:solidFill>
          <a:latin typeface="+mn-lt"/>
          <a:ea typeface="+mn-ea"/>
          <a:cs typeface="+mn-cs"/>
          <a:sym typeface="Arial" charset="0"/>
        </a:defRPr>
      </a:lvl1pPr>
      <a:lvl2pPr marL="731838" indent="-285750" algn="l" rtl="0" fontAlgn="base">
        <a:spcBef>
          <a:spcPts val="600"/>
        </a:spcBef>
        <a:spcAft>
          <a:spcPct val="0"/>
        </a:spcAft>
        <a:buClr>
          <a:srgbClr val="3333CC"/>
        </a:buClr>
        <a:buSzPct val="100000"/>
        <a:buFont typeface="Times New Roman" charset="0"/>
        <a:buChar char="–"/>
        <a:defRPr sz="2800" b="1">
          <a:solidFill>
            <a:schemeClr val="tx1"/>
          </a:solidFill>
          <a:latin typeface="+mn-lt"/>
          <a:ea typeface="+mn-ea"/>
          <a:cs typeface="+mn-cs"/>
          <a:sym typeface="Arial" charset="0"/>
        </a:defRPr>
      </a:lvl2pPr>
      <a:lvl3pPr marL="1131888" indent="-228600" algn="l" rtl="0" fontAlgn="base">
        <a:spcBef>
          <a:spcPts val="600"/>
        </a:spcBef>
        <a:spcAft>
          <a:spcPct val="0"/>
        </a:spcAft>
        <a:buClr>
          <a:srgbClr val="3333CC"/>
        </a:buClr>
        <a:buSzPct val="100000"/>
        <a:buFont typeface="Arial" charset="0"/>
        <a:buChar char="•"/>
        <a:defRPr sz="2400" b="1">
          <a:solidFill>
            <a:schemeClr val="tx1"/>
          </a:solidFill>
          <a:latin typeface="+mn-lt"/>
          <a:ea typeface="+mn-ea"/>
          <a:cs typeface="+mn-cs"/>
          <a:sym typeface="Arial" charset="0"/>
        </a:defRPr>
      </a:lvl3pPr>
      <a:lvl4pPr marL="1589088" indent="-228600" algn="l" rtl="0" fontAlgn="base">
        <a:spcBef>
          <a:spcPts val="500"/>
        </a:spcBef>
        <a:spcAft>
          <a:spcPct val="0"/>
        </a:spcAft>
        <a:buSzPct val="100000"/>
        <a:buFont typeface="Arial" charset="0"/>
        <a:buChar char="–"/>
        <a:defRPr sz="2000" b="1">
          <a:solidFill>
            <a:schemeClr val="tx1"/>
          </a:solidFill>
          <a:latin typeface="+mn-lt"/>
          <a:ea typeface="+mn-ea"/>
          <a:cs typeface="+mn-cs"/>
          <a:sym typeface="Arial" charset="0"/>
        </a:defRPr>
      </a:lvl4pPr>
      <a:lvl5pPr marL="2046288" indent="-228600" algn="l" rtl="0" fontAlgn="base">
        <a:spcBef>
          <a:spcPts val="500"/>
        </a:spcBef>
        <a:spcAft>
          <a:spcPct val="0"/>
        </a:spcAft>
        <a:buSzPct val="100000"/>
        <a:buFont typeface="Arial" charset="0"/>
        <a:buChar char="»"/>
        <a:defRPr sz="2000" b="1">
          <a:solidFill>
            <a:schemeClr val="tx1"/>
          </a:solidFill>
          <a:latin typeface="+mn-lt"/>
          <a:ea typeface="+mn-ea"/>
          <a:cs typeface="+mn-cs"/>
          <a:sym typeface="Arial" charset="0"/>
        </a:defRPr>
      </a:lvl5pPr>
      <a:lvl6pPr marL="2503488" indent="-228600" algn="l" rtl="0" fontAlgn="base">
        <a:spcBef>
          <a:spcPts val="500"/>
        </a:spcBef>
        <a:spcAft>
          <a:spcPct val="0"/>
        </a:spcAft>
        <a:buSzPct val="100000"/>
        <a:buFont typeface="Arial" charset="0"/>
        <a:buChar char="»"/>
        <a:defRPr sz="2000" b="1">
          <a:solidFill>
            <a:schemeClr val="tx1"/>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2000" b="1">
          <a:solidFill>
            <a:schemeClr val="tx1"/>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2000" b="1">
          <a:solidFill>
            <a:schemeClr val="tx1"/>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2000" b="1">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cSld>
    <p:bg>
      <p:bgPr>
        <a:solidFill>
          <a:srgbClr val="000065"/>
        </a:solidFill>
        <a:effectLst/>
      </p:bgPr>
    </p:bg>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bwMode="auto">
          <a:xfrm>
            <a:off x="301625" y="106363"/>
            <a:ext cx="8510588" cy="1570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Arial" charset="0"/>
              </a:rPr>
              <a:t>Click to edit Master title style</a:t>
            </a:r>
          </a:p>
        </p:txBody>
      </p:sp>
      <p:sp>
        <p:nvSpPr>
          <p:cNvPr id="40962" name="Rectangle 2"/>
          <p:cNvSpPr>
            <a:spLocks noGrp="1" noChangeArrowheads="1"/>
          </p:cNvSpPr>
          <p:nvPr>
            <p:ph type="body" idx="1"/>
          </p:nvPr>
        </p:nvSpPr>
        <p:spPr bwMode="auto">
          <a:xfrm>
            <a:off x="301625" y="1676400"/>
            <a:ext cx="4194175" cy="5181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40963" name="Text Box 3"/>
          <p:cNvSpPr txBox="1">
            <a:spLocks noGrp="1" noChangeArrowheads="1"/>
          </p:cNvSpPr>
          <p:nvPr>
            <p:ph type="sldNum" sz="quarter" idx="4"/>
          </p:nvPr>
        </p:nvSpPr>
        <p:spPr bwMode="auto">
          <a:xfrm>
            <a:off x="8551863" y="6442075"/>
            <a:ext cx="287337" cy="279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b" anchorCtr="0" compatLnSpc="1">
            <a:prstTxWarp prst="textNoShape">
              <a:avLst/>
            </a:prstTxWarp>
          </a:bodyPr>
          <a:lstStyle>
            <a:lvl1pPr algn="r">
              <a:defRPr sz="1400" b="1">
                <a:solidFill>
                  <a:schemeClr val="tx1"/>
                </a:solidFill>
                <a:effectLst>
                  <a:outerShdw blurRad="38100" dist="38100" dir="2700000" algn="tl">
                    <a:srgbClr val="000000"/>
                  </a:outerShdw>
                </a:effectLst>
                <a:latin typeface="+mn-lt"/>
                <a:ea typeface="ＭＳ Ｐゴシック" charset="0"/>
                <a:cs typeface="Arial" charset="0"/>
                <a:sym typeface="Arial"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BA9621D2-8A94-E848-8F92-5B4A5176B84D}"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xmlns="" val="1127157315"/>
      </p:ext>
    </p:extLst>
  </p:cSld>
  <p:clrMap bg1="dk2" tx1="lt1" bg2="dk1" tx2="lt2" accent1="accent1" accent2="accent2" accent3="accent3" accent4="accent4" accent5="accent5" accent6="accent6" hlink="hlink" folHlink="folHlink"/>
  <p:sldLayoutIdLst>
    <p:sldLayoutId id="2147486586" r:id="rId1"/>
    <p:sldLayoutId id="2147486587" r:id="rId2"/>
    <p:sldLayoutId id="2147486588" r:id="rId3"/>
    <p:sldLayoutId id="2147486589" r:id="rId4"/>
    <p:sldLayoutId id="2147486590" r:id="rId5"/>
    <p:sldLayoutId id="2147486591" r:id="rId6"/>
    <p:sldLayoutId id="2147486592" r:id="rId7"/>
    <p:sldLayoutId id="2147486593" r:id="rId8"/>
    <p:sldLayoutId id="2147486594" r:id="rId9"/>
    <p:sldLayoutId id="2147486595" r:id="rId10"/>
    <p:sldLayoutId id="2147486596" r:id="rId11"/>
  </p:sldLayoutIdLst>
  <p:transition/>
  <p:hf hdr="0" ftr="0" dt="0"/>
  <p:txStyles>
    <p:titleStyle>
      <a:lvl1pPr algn="ctr" rtl="0" fontAlgn="base">
        <a:spcBef>
          <a:spcPct val="0"/>
        </a:spcBef>
        <a:spcAft>
          <a:spcPct val="0"/>
        </a:spcAft>
        <a:defRPr sz="4400">
          <a:solidFill>
            <a:srgbClr val="B7E7FF"/>
          </a:solidFill>
          <a:effectLst>
            <a:outerShdw blurRad="38100" dist="38100" dir="2700000" algn="tl">
              <a:srgbClr val="000000"/>
            </a:outerShdw>
          </a:effectLst>
          <a:latin typeface="+mj-lt"/>
          <a:ea typeface="+mj-ea"/>
          <a:cs typeface="+mj-cs"/>
          <a:sym typeface="Arial" charset="0"/>
        </a:defRPr>
      </a:lvl1pPr>
      <a:lvl2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2pPr>
      <a:lvl3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3pPr>
      <a:lvl4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4pPr>
      <a:lvl5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5pPr>
      <a:lvl6pPr marL="4572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6pPr>
      <a:lvl7pPr marL="9144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7pPr>
      <a:lvl8pPr marL="13716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8pPr>
      <a:lvl9pPr marL="18288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9pPr>
    </p:titleStyle>
    <p:bodyStyle>
      <a:lvl1pPr marL="342900" indent="-342900" algn="l" rtl="0" fontAlgn="base">
        <a:spcBef>
          <a:spcPts val="800"/>
        </a:spcBef>
        <a:spcAft>
          <a:spcPct val="0"/>
        </a:spcAft>
        <a:buClr>
          <a:srgbClr val="FFCC00"/>
        </a:buClr>
        <a:buSzPct val="100000"/>
        <a:buFont typeface="Wingdings" charset="0"/>
        <a:buChar char="§"/>
        <a:defRPr sz="3200">
          <a:solidFill>
            <a:schemeClr val="tx1"/>
          </a:solidFill>
          <a:effectLst>
            <a:outerShdw blurRad="38100" dist="38100" dir="2700000" algn="tl">
              <a:srgbClr val="000000"/>
            </a:outerShdw>
          </a:effectLst>
          <a:latin typeface="+mn-lt"/>
          <a:ea typeface="+mn-ea"/>
          <a:cs typeface="+mn-cs"/>
          <a:sym typeface="Arial" charset="0"/>
        </a:defRPr>
      </a:lvl1pPr>
      <a:lvl2pPr marL="704850" indent="-285750" algn="l" rtl="0" fontAlgn="base">
        <a:spcBef>
          <a:spcPts val="700"/>
        </a:spcBef>
        <a:spcAft>
          <a:spcPct val="0"/>
        </a:spcAft>
        <a:buClr>
          <a:srgbClr val="FFFFFF"/>
        </a:buClr>
        <a:buSzPct val="100000"/>
        <a:buFont typeface="Arial" charset="0"/>
        <a:buChar char="–"/>
        <a:defRPr sz="2800">
          <a:solidFill>
            <a:schemeClr val="tx1"/>
          </a:solidFill>
          <a:effectLst>
            <a:outerShdw blurRad="38100" dist="38100" dir="2700000" algn="tl">
              <a:srgbClr val="000000"/>
            </a:outerShdw>
          </a:effectLst>
          <a:latin typeface="+mn-lt"/>
          <a:ea typeface="+mn-ea"/>
          <a:cs typeface="+mn-cs"/>
          <a:sym typeface="Arial" charset="0"/>
        </a:defRPr>
      </a:lvl2pPr>
      <a:lvl3pPr marL="1104900" indent="-228600" algn="l" rtl="0" fontAlgn="base">
        <a:spcBef>
          <a:spcPts val="600"/>
        </a:spcBef>
        <a:spcAft>
          <a:spcPct val="0"/>
        </a:spcAft>
        <a:buClr>
          <a:srgbClr val="FFCC00"/>
        </a:buClr>
        <a:buSzPct val="100000"/>
        <a:buFont typeface="Wingdings" charset="0"/>
        <a:buChar char="§"/>
        <a:defRPr sz="2400">
          <a:solidFill>
            <a:schemeClr val="tx1"/>
          </a:solidFill>
          <a:effectLst>
            <a:outerShdw blurRad="38100" dist="38100" dir="2700000" algn="tl">
              <a:srgbClr val="000000"/>
            </a:outerShdw>
          </a:effectLst>
          <a:latin typeface="+mn-lt"/>
          <a:ea typeface="+mn-ea"/>
          <a:cs typeface="+mn-cs"/>
          <a:sym typeface="Arial" charset="0"/>
        </a:defRPr>
      </a:lvl3pPr>
      <a:lvl4pPr marL="1562100" indent="-228600" algn="l" rtl="0" fontAlgn="base">
        <a:spcBef>
          <a:spcPts val="500"/>
        </a:spcBef>
        <a:spcAft>
          <a:spcPct val="0"/>
        </a:spcAft>
        <a:buClr>
          <a:srgbClr val="FFFFFF"/>
        </a:buClr>
        <a:buSzPct val="100000"/>
        <a:buFont typeface="Arial" charset="0"/>
        <a:buChar char="–"/>
        <a:defRPr sz="2000">
          <a:solidFill>
            <a:schemeClr val="tx1"/>
          </a:solidFill>
          <a:effectLst>
            <a:outerShdw blurRad="38100" dist="38100" dir="2700000" algn="tl">
              <a:srgbClr val="000000"/>
            </a:outerShdw>
          </a:effectLst>
          <a:latin typeface="+mn-lt"/>
          <a:ea typeface="+mn-ea"/>
          <a:cs typeface="+mn-cs"/>
          <a:sym typeface="Arial" charset="0"/>
        </a:defRPr>
      </a:lvl4pPr>
      <a:lvl5pPr marL="20193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5pPr>
      <a:lvl6pPr marL="24765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6pPr>
      <a:lvl7pPr marL="29337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7pPr>
      <a:lvl8pPr marL="33909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8pPr>
      <a:lvl9pPr marL="38481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bwMode="auto">
          <a:xfrm>
            <a:off x="381000" y="228600"/>
            <a:ext cx="8458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 du masque</a:t>
            </a:r>
          </a:p>
        </p:txBody>
      </p:sp>
      <p:sp>
        <p:nvSpPr>
          <p:cNvPr id="2478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solidFill>
                  <a:srgbClr val="000000"/>
                </a:solidFill>
                <a:latin typeface="Times" pitchFamily="18" charset="0"/>
              </a:defRPr>
            </a:lvl1pPr>
          </a:lstStyle>
          <a:p>
            <a:pPr>
              <a:defRPr/>
            </a:pPr>
            <a:endParaRPr lang="fr-FR" alt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solidFill>
                  <a:srgbClr val="000000"/>
                </a:solidFill>
                <a:latin typeface="Times" pitchFamily="18" charset="0"/>
              </a:defRPr>
            </a:lvl1pPr>
          </a:lstStyle>
          <a:p>
            <a:pPr>
              <a:defRPr/>
            </a:pPr>
            <a:endParaRPr lang="fr-FR" alt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charset="0"/>
              </a:defRPr>
            </a:lvl1pPr>
          </a:lstStyle>
          <a:p>
            <a:pPr>
              <a:defRPr/>
            </a:pPr>
            <a:fld id="{5EAA22F6-830E-164D-8046-516DAEF0B0BC}" type="slidenum">
              <a:rPr lang="fr-FR"/>
              <a:pPr>
                <a:defRPr/>
              </a:pPr>
              <a:t>‹#›</a:t>
            </a:fld>
            <a:endParaRPr lang="fr-FR"/>
          </a:p>
        </p:txBody>
      </p:sp>
    </p:spTree>
    <p:extLst>
      <p:ext uri="{BB962C8B-B14F-4D97-AF65-F5344CB8AC3E}">
        <p14:creationId xmlns:p14="http://schemas.microsoft.com/office/powerpoint/2010/main" xmlns="" val="146756806"/>
      </p:ext>
    </p:extLst>
  </p:cSld>
  <p:clrMap bg1="lt1" tx1="dk1" bg2="lt2" tx2="dk2" accent1="accent1" accent2="accent2" accent3="accent3" accent4="accent4" accent5="accent5" accent6="accent6" hlink="hlink" folHlink="folHlink"/>
  <p:sldLayoutIdLst>
    <p:sldLayoutId id="2147486598" r:id="rId1"/>
  </p:sldLayoutIdLst>
  <p:timing>
    <p:tnLst>
      <p:par>
        <p:cTn id="1" dur="indefinite" restart="never" nodeType="tmRoot"/>
      </p:par>
    </p:tnLst>
  </p:timing>
  <p:txStyles>
    <p:titleStyle>
      <a:lvl1pPr algn="ctr" rtl="0" eaLnBrk="0" fontAlgn="base" hangingPunct="0">
        <a:spcBef>
          <a:spcPct val="0"/>
        </a:spcBef>
        <a:spcAft>
          <a:spcPct val="0"/>
        </a:spcAft>
        <a:defRPr sz="5400" b="1">
          <a:solidFill>
            <a:schemeClr val="accent2"/>
          </a:solidFill>
          <a:latin typeface="+mj-lt"/>
          <a:ea typeface="ＭＳ Ｐゴシック" charset="-128"/>
          <a:cs typeface="ＭＳ Ｐゴシック" charset="-128"/>
        </a:defRPr>
      </a:lvl1pPr>
      <a:lvl2pPr algn="ctr" rtl="0" eaLnBrk="0" fontAlgn="base" hangingPunct="0">
        <a:spcBef>
          <a:spcPct val="0"/>
        </a:spcBef>
        <a:spcAft>
          <a:spcPct val="0"/>
        </a:spcAft>
        <a:defRPr sz="5400" b="1">
          <a:solidFill>
            <a:schemeClr val="accent2"/>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5400" b="1">
          <a:solidFill>
            <a:schemeClr val="accent2"/>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5400" b="1">
          <a:solidFill>
            <a:schemeClr val="accent2"/>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5400" b="1">
          <a:solidFill>
            <a:schemeClr val="accent2"/>
          </a:solidFill>
          <a:latin typeface="Arial" pitchFamily="34" charset="0"/>
          <a:ea typeface="ＭＳ Ｐゴシック" charset="-128"/>
          <a:cs typeface="ＭＳ Ｐゴシック" charset="-128"/>
        </a:defRPr>
      </a:lvl5pPr>
      <a:lvl6pPr marL="457200" algn="ctr" rtl="0" fontAlgn="base">
        <a:spcBef>
          <a:spcPct val="0"/>
        </a:spcBef>
        <a:spcAft>
          <a:spcPct val="0"/>
        </a:spcAft>
        <a:defRPr sz="5400" b="1">
          <a:solidFill>
            <a:schemeClr val="accent2"/>
          </a:solidFill>
          <a:latin typeface="Arial" pitchFamily="34" charset="0"/>
        </a:defRPr>
      </a:lvl6pPr>
      <a:lvl7pPr marL="914400" algn="ctr" rtl="0" fontAlgn="base">
        <a:spcBef>
          <a:spcPct val="0"/>
        </a:spcBef>
        <a:spcAft>
          <a:spcPct val="0"/>
        </a:spcAft>
        <a:defRPr sz="5400" b="1">
          <a:solidFill>
            <a:schemeClr val="accent2"/>
          </a:solidFill>
          <a:latin typeface="Arial" pitchFamily="34" charset="0"/>
        </a:defRPr>
      </a:lvl7pPr>
      <a:lvl8pPr marL="1371600" algn="ctr" rtl="0" fontAlgn="base">
        <a:spcBef>
          <a:spcPct val="0"/>
        </a:spcBef>
        <a:spcAft>
          <a:spcPct val="0"/>
        </a:spcAft>
        <a:defRPr sz="5400" b="1">
          <a:solidFill>
            <a:schemeClr val="accent2"/>
          </a:solidFill>
          <a:latin typeface="Arial" pitchFamily="34" charset="0"/>
        </a:defRPr>
      </a:lvl8pPr>
      <a:lvl9pPr marL="1828800" algn="ctr" rtl="0" fontAlgn="base">
        <a:spcBef>
          <a:spcPct val="0"/>
        </a:spcBef>
        <a:spcAft>
          <a:spcPct val="0"/>
        </a:spcAft>
        <a:defRPr sz="5400" b="1">
          <a:solidFill>
            <a:schemeClr val="accent2"/>
          </a:solidFill>
          <a:latin typeface="Arial" pitchFamily="34" charset="0"/>
        </a:defRPr>
      </a:lvl9pPr>
    </p:titleStyle>
    <p:bodyStyle>
      <a:lvl1pPr marL="342900" indent="-342900" algn="l" rtl="0" eaLnBrk="0" fontAlgn="base" hangingPunct="0">
        <a:spcBef>
          <a:spcPct val="20000"/>
        </a:spcBef>
        <a:spcAft>
          <a:spcPct val="0"/>
        </a:spcAft>
        <a:buClr>
          <a:schemeClr val="accent2"/>
        </a:buClr>
        <a:buChar char="•"/>
        <a:defRPr sz="32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Font typeface="Times New Roman" charset="0"/>
        <a:buChar char="–"/>
        <a:defRPr sz="2800" b="1">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2"/>
        </a:buClr>
        <a:buChar char="•"/>
        <a:defRPr sz="2400" b="1">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b="1">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charset="-128"/>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E"/>
            </a:gs>
            <a:gs pos="100000">
              <a:srgbClr val="000065"/>
            </a:gs>
          </a:gsLst>
          <a:lin ang="5400000" scaled="1"/>
        </a:gradFill>
        <a:effectLst/>
      </p:bgPr>
    </p:bg>
    <p:spTree>
      <p:nvGrpSpPr>
        <p:cNvPr id="1" name=""/>
        <p:cNvGrpSpPr/>
        <p:nvPr/>
      </p:nvGrpSpPr>
      <p:grpSpPr>
        <a:xfrm>
          <a:off x="0" y="0"/>
          <a:ext cx="0" cy="0"/>
          <a:chOff x="0" y="0"/>
          <a:chExt cx="0" cy="0"/>
        </a:xfrm>
      </p:grpSpPr>
      <p:sp>
        <p:nvSpPr>
          <p:cNvPr id="129025" name="Rectangle 1"/>
          <p:cNvSpPr>
            <a:spLocks noGrp="1" noChangeArrowheads="1"/>
          </p:cNvSpPr>
          <p:nvPr>
            <p:ph type="title"/>
          </p:nvPr>
        </p:nvSpPr>
        <p:spPr bwMode="auto">
          <a:xfrm>
            <a:off x="685800" y="381000"/>
            <a:ext cx="7772400" cy="1600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Arial" charset="0"/>
              </a:rPr>
              <a:t>Click to edit Master title style</a:t>
            </a:r>
          </a:p>
        </p:txBody>
      </p:sp>
      <p:sp>
        <p:nvSpPr>
          <p:cNvPr id="129026" name="Rectangle 2"/>
          <p:cNvSpPr>
            <a:spLocks noGrp="1" noChangeArrowheads="1"/>
          </p:cNvSpPr>
          <p:nvPr>
            <p:ph type="body" idx="1"/>
          </p:nvPr>
        </p:nvSpPr>
        <p:spPr bwMode="auto">
          <a:xfrm>
            <a:off x="762000" y="1981200"/>
            <a:ext cx="3810000" cy="4876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129027" name="Text Box 3"/>
          <p:cNvSpPr txBox="1">
            <a:spLocks noGrp="1" noChangeArrowheads="1"/>
          </p:cNvSpPr>
          <p:nvPr>
            <p:ph type="sldNum" sz="quarter" idx="4"/>
          </p:nvPr>
        </p:nvSpPr>
        <p:spPr bwMode="auto">
          <a:xfrm>
            <a:off x="8170867" y="6426200"/>
            <a:ext cx="287337" cy="279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r">
              <a:defRPr sz="1400">
                <a:solidFill>
                  <a:schemeClr val="tx1"/>
                </a:solidFill>
                <a:latin typeface="+mn-lt"/>
                <a:ea typeface="ＭＳ Ｐゴシック" charset="0"/>
                <a:cs typeface="Arial" charset="0"/>
                <a:sym typeface="Arial"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84FEAE35-37B1-AF40-B259-A6F2D03CE18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5227" r:id="rId1"/>
    <p:sldLayoutId id="2147485228" r:id="rId2"/>
    <p:sldLayoutId id="2147485229" r:id="rId3"/>
    <p:sldLayoutId id="2147485230" r:id="rId4"/>
    <p:sldLayoutId id="2147485231" r:id="rId5"/>
    <p:sldLayoutId id="2147485232" r:id="rId6"/>
    <p:sldLayoutId id="2147485233" r:id="rId7"/>
    <p:sldLayoutId id="2147485234" r:id="rId8"/>
    <p:sldLayoutId id="2147485235" r:id="rId9"/>
    <p:sldLayoutId id="2147485236" r:id="rId10"/>
    <p:sldLayoutId id="2147485237" r:id="rId11"/>
  </p:sldLayoutIdLst>
  <p:transition/>
  <p:hf hdr="0" ftr="0" dt="0"/>
  <p:txStyles>
    <p:titleStyle>
      <a:lvl1pPr algn="ctr" rtl="0" fontAlgn="base">
        <a:spcBef>
          <a:spcPct val="0"/>
        </a:spcBef>
        <a:spcAft>
          <a:spcPct val="0"/>
        </a:spcAft>
        <a:defRPr sz="4400">
          <a:solidFill>
            <a:srgbClr val="FFFF00"/>
          </a:solidFill>
          <a:latin typeface="+mj-lt"/>
          <a:ea typeface="+mj-ea"/>
          <a:cs typeface="+mj-cs"/>
          <a:sym typeface="Arial" charset="0"/>
        </a:defRPr>
      </a:lvl1pPr>
      <a:lvl2pPr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2pPr>
      <a:lvl3pPr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3pPr>
      <a:lvl4pPr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4pPr>
      <a:lvl5pPr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5pPr>
      <a:lvl6pPr marL="457200"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6pPr>
      <a:lvl7pPr marL="914400"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7pPr>
      <a:lvl8pPr marL="1371600"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8pPr>
      <a:lvl9pPr marL="1828800"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9pPr>
    </p:titleStyle>
    <p:bodyStyle>
      <a:lvl1pPr marL="342900" indent="-342900" algn="l" rtl="0" fontAlgn="base">
        <a:spcBef>
          <a:spcPts val="800"/>
        </a:spcBef>
        <a:spcAft>
          <a:spcPct val="0"/>
        </a:spcAft>
        <a:buClr>
          <a:srgbClr val="FFFFFF"/>
        </a:buClr>
        <a:buSzPct val="100000"/>
        <a:buFont typeface="Arial" charset="0"/>
        <a:buChar char="•"/>
        <a:defRPr sz="3200">
          <a:solidFill>
            <a:srgbClr val="FFFFFF"/>
          </a:solidFill>
          <a:latin typeface="+mn-lt"/>
          <a:ea typeface="+mn-ea"/>
          <a:cs typeface="+mn-cs"/>
          <a:sym typeface="Arial" charset="0"/>
        </a:defRPr>
      </a:lvl1pPr>
      <a:lvl2pPr marL="704850" indent="-285750" algn="l" rtl="0" fontAlgn="base">
        <a:spcBef>
          <a:spcPts val="700"/>
        </a:spcBef>
        <a:spcAft>
          <a:spcPct val="0"/>
        </a:spcAft>
        <a:buClr>
          <a:srgbClr val="FFFFFF"/>
        </a:buClr>
        <a:buSzPct val="100000"/>
        <a:buFont typeface="Arial" charset="0"/>
        <a:buChar char="–"/>
        <a:defRPr sz="2800">
          <a:solidFill>
            <a:srgbClr val="FFFFFF"/>
          </a:solidFill>
          <a:latin typeface="+mn-lt"/>
          <a:ea typeface="+mn-ea"/>
          <a:cs typeface="+mn-cs"/>
          <a:sym typeface="Arial" charset="0"/>
        </a:defRPr>
      </a:lvl2pPr>
      <a:lvl3pPr marL="1104900" indent="-228600" algn="l" rtl="0" fontAlgn="base">
        <a:spcBef>
          <a:spcPts val="600"/>
        </a:spcBef>
        <a:spcAft>
          <a:spcPct val="0"/>
        </a:spcAft>
        <a:buClr>
          <a:srgbClr val="FFFFFF"/>
        </a:buClr>
        <a:buSzPct val="100000"/>
        <a:buFont typeface="Arial" charset="0"/>
        <a:buChar char="•"/>
        <a:defRPr sz="2400">
          <a:solidFill>
            <a:srgbClr val="FFFFFF"/>
          </a:solidFill>
          <a:latin typeface="+mn-lt"/>
          <a:ea typeface="+mn-ea"/>
          <a:cs typeface="+mn-cs"/>
          <a:sym typeface="Arial" charset="0"/>
        </a:defRPr>
      </a:lvl3pPr>
      <a:lvl4pPr marL="1562100" indent="-228600" algn="l" rtl="0" fontAlgn="base">
        <a:spcBef>
          <a:spcPts val="500"/>
        </a:spcBef>
        <a:spcAft>
          <a:spcPct val="0"/>
        </a:spcAft>
        <a:buClr>
          <a:srgbClr val="FFFFFF"/>
        </a:buClr>
        <a:buSzPct val="100000"/>
        <a:buFont typeface="Arial" charset="0"/>
        <a:buChar char="–"/>
        <a:defRPr sz="2000">
          <a:solidFill>
            <a:srgbClr val="FFFFFF"/>
          </a:solidFill>
          <a:latin typeface="+mn-lt"/>
          <a:ea typeface="+mn-ea"/>
          <a:cs typeface="+mn-cs"/>
          <a:sym typeface="Arial" charset="0"/>
        </a:defRPr>
      </a:lvl4pPr>
      <a:lvl5pPr marL="2019300" indent="-230188" algn="l" rtl="0" fontAlgn="base">
        <a:spcBef>
          <a:spcPts val="500"/>
        </a:spcBef>
        <a:spcAft>
          <a:spcPct val="0"/>
        </a:spcAft>
        <a:buClr>
          <a:srgbClr val="FFFFFF"/>
        </a:buClr>
        <a:buSzPct val="100000"/>
        <a:buFont typeface="Arial" charset="0"/>
        <a:buChar char="»"/>
        <a:defRPr sz="2000">
          <a:solidFill>
            <a:srgbClr val="FFFFFF"/>
          </a:solidFill>
          <a:latin typeface="+mn-lt"/>
          <a:ea typeface="+mn-ea"/>
          <a:cs typeface="+mn-cs"/>
          <a:sym typeface="Arial" charset="0"/>
        </a:defRPr>
      </a:lvl5pPr>
      <a:lvl6pPr marL="2476500" indent="-230188" algn="l" rtl="0" fontAlgn="base">
        <a:spcBef>
          <a:spcPts val="500"/>
        </a:spcBef>
        <a:spcAft>
          <a:spcPct val="0"/>
        </a:spcAft>
        <a:buClr>
          <a:srgbClr val="FFFFFF"/>
        </a:buClr>
        <a:buSzPct val="100000"/>
        <a:buFont typeface="Arial" charset="0"/>
        <a:buChar char="»"/>
        <a:defRPr sz="2000">
          <a:solidFill>
            <a:srgbClr val="FFFFFF"/>
          </a:solidFill>
          <a:latin typeface="+mn-lt"/>
          <a:ea typeface="+mn-ea"/>
          <a:cs typeface="+mn-cs"/>
          <a:sym typeface="Arial" charset="0"/>
        </a:defRPr>
      </a:lvl6pPr>
      <a:lvl7pPr marL="2933700" indent="-230188" algn="l" rtl="0" fontAlgn="base">
        <a:spcBef>
          <a:spcPts val="500"/>
        </a:spcBef>
        <a:spcAft>
          <a:spcPct val="0"/>
        </a:spcAft>
        <a:buClr>
          <a:srgbClr val="FFFFFF"/>
        </a:buClr>
        <a:buSzPct val="100000"/>
        <a:buFont typeface="Arial" charset="0"/>
        <a:buChar char="»"/>
        <a:defRPr sz="2000">
          <a:solidFill>
            <a:srgbClr val="FFFFFF"/>
          </a:solidFill>
          <a:latin typeface="+mn-lt"/>
          <a:ea typeface="+mn-ea"/>
          <a:cs typeface="+mn-cs"/>
          <a:sym typeface="Arial" charset="0"/>
        </a:defRPr>
      </a:lvl7pPr>
      <a:lvl8pPr marL="3390900" indent="-230188" algn="l" rtl="0" fontAlgn="base">
        <a:spcBef>
          <a:spcPts val="500"/>
        </a:spcBef>
        <a:spcAft>
          <a:spcPct val="0"/>
        </a:spcAft>
        <a:buClr>
          <a:srgbClr val="FFFFFF"/>
        </a:buClr>
        <a:buSzPct val="100000"/>
        <a:buFont typeface="Arial" charset="0"/>
        <a:buChar char="»"/>
        <a:defRPr sz="2000">
          <a:solidFill>
            <a:srgbClr val="FFFFFF"/>
          </a:solidFill>
          <a:latin typeface="+mn-lt"/>
          <a:ea typeface="+mn-ea"/>
          <a:cs typeface="+mn-cs"/>
          <a:sym typeface="Arial" charset="0"/>
        </a:defRPr>
      </a:lvl8pPr>
      <a:lvl9pPr marL="3848100" indent="-230188" algn="l" rtl="0" fontAlgn="base">
        <a:spcBef>
          <a:spcPts val="500"/>
        </a:spcBef>
        <a:spcAft>
          <a:spcPct val="0"/>
        </a:spcAft>
        <a:buClr>
          <a:srgbClr val="FFFFFF"/>
        </a:buClr>
        <a:buSzPct val="100000"/>
        <a:buFont typeface="Arial" charset="0"/>
        <a:buChar char="»"/>
        <a:defRPr sz="2000">
          <a:solidFill>
            <a:srgbClr val="FFFFFF"/>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E"/>
            </a:gs>
            <a:gs pos="100000">
              <a:srgbClr val="000065"/>
            </a:gs>
          </a:gsLst>
          <a:lin ang="5400000" scaled="1"/>
        </a:gradFill>
        <a:effectLst/>
      </p:bgPr>
    </p:bg>
    <p:spTree>
      <p:nvGrpSpPr>
        <p:cNvPr id="1" name=""/>
        <p:cNvGrpSpPr/>
        <p:nvPr/>
      </p:nvGrpSpPr>
      <p:grpSpPr>
        <a:xfrm>
          <a:off x="0" y="0"/>
          <a:ext cx="0" cy="0"/>
          <a:chOff x="0" y="0"/>
          <a:chExt cx="0" cy="0"/>
        </a:xfrm>
      </p:grpSpPr>
      <p:sp>
        <p:nvSpPr>
          <p:cNvPr id="130049" name="Rectangle 1"/>
          <p:cNvSpPr>
            <a:spLocks noGrp="1" noChangeArrowheads="1"/>
          </p:cNvSpPr>
          <p:nvPr>
            <p:ph type="title"/>
          </p:nvPr>
        </p:nvSpPr>
        <p:spPr bwMode="auto">
          <a:xfrm>
            <a:off x="685800" y="381000"/>
            <a:ext cx="7772400" cy="1600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Arial" charset="0"/>
              </a:rPr>
              <a:t>Click to edit Master title style</a:t>
            </a:r>
          </a:p>
        </p:txBody>
      </p:sp>
      <p:sp>
        <p:nvSpPr>
          <p:cNvPr id="130050" name="Rectangle 2"/>
          <p:cNvSpPr>
            <a:spLocks noGrp="1" noChangeArrowheads="1"/>
          </p:cNvSpPr>
          <p:nvPr>
            <p:ph type="body" idx="1"/>
          </p:nvPr>
        </p:nvSpPr>
        <p:spPr bwMode="auto">
          <a:xfrm>
            <a:off x="762000" y="1981200"/>
            <a:ext cx="3810000" cy="4876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130051" name="Text Box 3"/>
          <p:cNvSpPr txBox="1">
            <a:spLocks noGrp="1" noChangeArrowheads="1"/>
          </p:cNvSpPr>
          <p:nvPr>
            <p:ph type="sldNum" sz="quarter" idx="4"/>
          </p:nvPr>
        </p:nvSpPr>
        <p:spPr bwMode="auto">
          <a:xfrm>
            <a:off x="8170867" y="6426200"/>
            <a:ext cx="287337" cy="279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r">
              <a:defRPr sz="1400">
                <a:solidFill>
                  <a:schemeClr val="tx1"/>
                </a:solidFill>
                <a:latin typeface="+mn-lt"/>
                <a:ea typeface="ＭＳ Ｐゴシック" charset="0"/>
                <a:cs typeface="Arial" charset="0"/>
                <a:sym typeface="Arial"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62DA66D0-F6E2-0446-96A8-415A036F588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5238" r:id="rId1"/>
    <p:sldLayoutId id="2147485239" r:id="rId2"/>
    <p:sldLayoutId id="2147485240" r:id="rId3"/>
    <p:sldLayoutId id="2147485241" r:id="rId4"/>
    <p:sldLayoutId id="2147485242" r:id="rId5"/>
    <p:sldLayoutId id="2147485243" r:id="rId6"/>
    <p:sldLayoutId id="2147485244" r:id="rId7"/>
    <p:sldLayoutId id="2147485245" r:id="rId8"/>
    <p:sldLayoutId id="2147485246" r:id="rId9"/>
    <p:sldLayoutId id="2147485247" r:id="rId10"/>
    <p:sldLayoutId id="2147485248" r:id="rId11"/>
  </p:sldLayoutIdLst>
  <p:transition/>
  <p:hf hdr="0" ftr="0" dt="0"/>
  <p:txStyles>
    <p:titleStyle>
      <a:lvl1pPr algn="ctr" rtl="0" fontAlgn="base">
        <a:spcBef>
          <a:spcPct val="0"/>
        </a:spcBef>
        <a:spcAft>
          <a:spcPct val="0"/>
        </a:spcAft>
        <a:defRPr sz="4400">
          <a:solidFill>
            <a:srgbClr val="FFFF00"/>
          </a:solidFill>
          <a:latin typeface="+mj-lt"/>
          <a:ea typeface="+mj-ea"/>
          <a:cs typeface="+mj-cs"/>
          <a:sym typeface="Arial" charset="0"/>
        </a:defRPr>
      </a:lvl1pPr>
      <a:lvl2pPr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2pPr>
      <a:lvl3pPr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3pPr>
      <a:lvl4pPr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4pPr>
      <a:lvl5pPr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5pPr>
      <a:lvl6pPr marL="457200"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6pPr>
      <a:lvl7pPr marL="914400"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7pPr>
      <a:lvl8pPr marL="1371600"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8pPr>
      <a:lvl9pPr marL="1828800"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9pPr>
    </p:titleStyle>
    <p:bodyStyle>
      <a:lvl1pPr marL="342900" indent="-342900" algn="l" rtl="0" fontAlgn="base">
        <a:spcBef>
          <a:spcPts val="800"/>
        </a:spcBef>
        <a:spcAft>
          <a:spcPct val="0"/>
        </a:spcAft>
        <a:buClr>
          <a:srgbClr val="FFFFFF"/>
        </a:buClr>
        <a:buSzPct val="100000"/>
        <a:buFont typeface="Arial" charset="0"/>
        <a:buChar char="•"/>
        <a:defRPr sz="3200">
          <a:solidFill>
            <a:srgbClr val="FFFFFF"/>
          </a:solidFill>
          <a:latin typeface="+mn-lt"/>
          <a:ea typeface="+mn-ea"/>
          <a:cs typeface="+mn-cs"/>
          <a:sym typeface="Arial" charset="0"/>
        </a:defRPr>
      </a:lvl1pPr>
      <a:lvl2pPr marL="704850" indent="-285750" algn="l" rtl="0" fontAlgn="base">
        <a:spcBef>
          <a:spcPts val="700"/>
        </a:spcBef>
        <a:spcAft>
          <a:spcPct val="0"/>
        </a:spcAft>
        <a:buClr>
          <a:srgbClr val="FFFFFF"/>
        </a:buClr>
        <a:buSzPct val="100000"/>
        <a:buFont typeface="Arial" charset="0"/>
        <a:buChar char="–"/>
        <a:defRPr sz="2800">
          <a:solidFill>
            <a:srgbClr val="FFFFFF"/>
          </a:solidFill>
          <a:latin typeface="+mn-lt"/>
          <a:ea typeface="+mn-ea"/>
          <a:cs typeface="+mn-cs"/>
          <a:sym typeface="Arial" charset="0"/>
        </a:defRPr>
      </a:lvl2pPr>
      <a:lvl3pPr marL="1104900" indent="-228600" algn="l" rtl="0" fontAlgn="base">
        <a:spcBef>
          <a:spcPts val="600"/>
        </a:spcBef>
        <a:spcAft>
          <a:spcPct val="0"/>
        </a:spcAft>
        <a:buClr>
          <a:srgbClr val="FFFFFF"/>
        </a:buClr>
        <a:buSzPct val="100000"/>
        <a:buFont typeface="Arial" charset="0"/>
        <a:buChar char="•"/>
        <a:defRPr sz="2400">
          <a:solidFill>
            <a:srgbClr val="FFFFFF"/>
          </a:solidFill>
          <a:latin typeface="+mn-lt"/>
          <a:ea typeface="+mn-ea"/>
          <a:cs typeface="+mn-cs"/>
          <a:sym typeface="Arial" charset="0"/>
        </a:defRPr>
      </a:lvl3pPr>
      <a:lvl4pPr marL="1562100" indent="-228600" algn="l" rtl="0" fontAlgn="base">
        <a:spcBef>
          <a:spcPts val="500"/>
        </a:spcBef>
        <a:spcAft>
          <a:spcPct val="0"/>
        </a:spcAft>
        <a:buClr>
          <a:srgbClr val="FFFFFF"/>
        </a:buClr>
        <a:buSzPct val="100000"/>
        <a:buFont typeface="Arial" charset="0"/>
        <a:buChar char="–"/>
        <a:defRPr sz="2000">
          <a:solidFill>
            <a:srgbClr val="FFFFFF"/>
          </a:solidFill>
          <a:latin typeface="+mn-lt"/>
          <a:ea typeface="+mn-ea"/>
          <a:cs typeface="+mn-cs"/>
          <a:sym typeface="Arial" charset="0"/>
        </a:defRPr>
      </a:lvl4pPr>
      <a:lvl5pPr marL="2019300" indent="-230188" algn="l" rtl="0" fontAlgn="base">
        <a:spcBef>
          <a:spcPts val="500"/>
        </a:spcBef>
        <a:spcAft>
          <a:spcPct val="0"/>
        </a:spcAft>
        <a:buClr>
          <a:srgbClr val="FFFFFF"/>
        </a:buClr>
        <a:buSzPct val="100000"/>
        <a:buFont typeface="Arial" charset="0"/>
        <a:buChar char="»"/>
        <a:defRPr sz="2000">
          <a:solidFill>
            <a:srgbClr val="FFFFFF"/>
          </a:solidFill>
          <a:latin typeface="+mn-lt"/>
          <a:ea typeface="+mn-ea"/>
          <a:cs typeface="+mn-cs"/>
          <a:sym typeface="Arial" charset="0"/>
        </a:defRPr>
      </a:lvl5pPr>
      <a:lvl6pPr marL="2476500" indent="-230188" algn="l" rtl="0" fontAlgn="base">
        <a:spcBef>
          <a:spcPts val="500"/>
        </a:spcBef>
        <a:spcAft>
          <a:spcPct val="0"/>
        </a:spcAft>
        <a:buClr>
          <a:srgbClr val="FFFFFF"/>
        </a:buClr>
        <a:buSzPct val="100000"/>
        <a:buFont typeface="Arial" charset="0"/>
        <a:buChar char="»"/>
        <a:defRPr sz="2000">
          <a:solidFill>
            <a:srgbClr val="FFFFFF"/>
          </a:solidFill>
          <a:latin typeface="+mn-lt"/>
          <a:ea typeface="+mn-ea"/>
          <a:cs typeface="+mn-cs"/>
          <a:sym typeface="Arial" charset="0"/>
        </a:defRPr>
      </a:lvl6pPr>
      <a:lvl7pPr marL="2933700" indent="-230188" algn="l" rtl="0" fontAlgn="base">
        <a:spcBef>
          <a:spcPts val="500"/>
        </a:spcBef>
        <a:spcAft>
          <a:spcPct val="0"/>
        </a:spcAft>
        <a:buClr>
          <a:srgbClr val="FFFFFF"/>
        </a:buClr>
        <a:buSzPct val="100000"/>
        <a:buFont typeface="Arial" charset="0"/>
        <a:buChar char="»"/>
        <a:defRPr sz="2000">
          <a:solidFill>
            <a:srgbClr val="FFFFFF"/>
          </a:solidFill>
          <a:latin typeface="+mn-lt"/>
          <a:ea typeface="+mn-ea"/>
          <a:cs typeface="+mn-cs"/>
          <a:sym typeface="Arial" charset="0"/>
        </a:defRPr>
      </a:lvl7pPr>
      <a:lvl8pPr marL="3390900" indent="-230188" algn="l" rtl="0" fontAlgn="base">
        <a:spcBef>
          <a:spcPts val="500"/>
        </a:spcBef>
        <a:spcAft>
          <a:spcPct val="0"/>
        </a:spcAft>
        <a:buClr>
          <a:srgbClr val="FFFFFF"/>
        </a:buClr>
        <a:buSzPct val="100000"/>
        <a:buFont typeface="Arial" charset="0"/>
        <a:buChar char="»"/>
        <a:defRPr sz="2000">
          <a:solidFill>
            <a:srgbClr val="FFFFFF"/>
          </a:solidFill>
          <a:latin typeface="+mn-lt"/>
          <a:ea typeface="+mn-ea"/>
          <a:cs typeface="+mn-cs"/>
          <a:sym typeface="Arial" charset="0"/>
        </a:defRPr>
      </a:lvl8pPr>
      <a:lvl9pPr marL="3848100" indent="-230188" algn="l" rtl="0" fontAlgn="base">
        <a:spcBef>
          <a:spcPts val="500"/>
        </a:spcBef>
        <a:spcAft>
          <a:spcPct val="0"/>
        </a:spcAft>
        <a:buClr>
          <a:srgbClr val="FFFFFF"/>
        </a:buClr>
        <a:buSzPct val="100000"/>
        <a:buFont typeface="Arial" charset="0"/>
        <a:buChar char="»"/>
        <a:defRPr sz="2000">
          <a:solidFill>
            <a:srgbClr val="FFFFFF"/>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1F5F"/>
        </a:solidFill>
        <a:effectLst/>
      </p:bgPr>
    </p:bg>
    <p:spTree>
      <p:nvGrpSpPr>
        <p:cNvPr id="1" name=""/>
        <p:cNvGrpSpPr/>
        <p:nvPr/>
      </p:nvGrpSpPr>
      <p:grpSpPr>
        <a:xfrm>
          <a:off x="0" y="0"/>
          <a:ext cx="0" cy="0"/>
          <a:chOff x="0" y="0"/>
          <a:chExt cx="0" cy="0"/>
        </a:xfrm>
      </p:grpSpPr>
      <p:sp>
        <p:nvSpPr>
          <p:cNvPr id="140289" name="Text Box 1"/>
          <p:cNvSpPr txBox="1">
            <a:spLocks noGrp="1" noChangeArrowheads="1"/>
          </p:cNvSpPr>
          <p:nvPr>
            <p:ph type="sldNum" sz="quarter" idx="4"/>
          </p:nvPr>
        </p:nvSpPr>
        <p:spPr bwMode="auto">
          <a:xfrm>
            <a:off x="8551867" y="6442075"/>
            <a:ext cx="287337" cy="279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b" anchorCtr="0" compatLnSpc="1">
            <a:prstTxWarp prst="textNoShape">
              <a:avLst/>
            </a:prstTxWarp>
          </a:bodyPr>
          <a:lstStyle>
            <a:lvl1pPr algn="r">
              <a:defRPr sz="1400">
                <a:solidFill>
                  <a:schemeClr val="tx1"/>
                </a:solidFill>
                <a:effectLst>
                  <a:outerShdw blurRad="38100" dist="38100" dir="2700000" algn="tl">
                    <a:srgbClr val="000000"/>
                  </a:outerShdw>
                </a:effectLst>
                <a:latin typeface="+mn-lt"/>
                <a:ea typeface="ＭＳ Ｐゴシック" charset="0"/>
                <a:cs typeface="Arial" charset="0"/>
                <a:sym typeface="Arial"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02AC0B89-3789-9448-A017-78FDD04715F5}"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5348" r:id="rId1"/>
    <p:sldLayoutId id="2147485349" r:id="rId2"/>
    <p:sldLayoutId id="2147485350" r:id="rId3"/>
    <p:sldLayoutId id="2147485351" r:id="rId4"/>
    <p:sldLayoutId id="2147485352" r:id="rId5"/>
    <p:sldLayoutId id="2147485353" r:id="rId6"/>
    <p:sldLayoutId id="2147485354" r:id="rId7"/>
    <p:sldLayoutId id="2147485355" r:id="rId8"/>
    <p:sldLayoutId id="2147485356" r:id="rId9"/>
    <p:sldLayoutId id="2147485357" r:id="rId10"/>
    <p:sldLayoutId id="2147485358" r:id="rId11"/>
  </p:sldLayoutIdLst>
  <p:transition/>
  <p:hf hdr="0" ftr="0" dt="0"/>
  <p:txStyles>
    <p:titleStyle>
      <a:lvl1pPr algn="ctr" rtl="0" fontAlgn="base">
        <a:spcBef>
          <a:spcPct val="0"/>
        </a:spcBef>
        <a:spcAft>
          <a:spcPct val="0"/>
        </a:spcAft>
        <a:defRPr sz="4400">
          <a:solidFill>
            <a:srgbClr val="B7E7FF"/>
          </a:solidFill>
          <a:effectLst>
            <a:outerShdw blurRad="38100" dist="38100" dir="2700000" algn="tl">
              <a:srgbClr val="000000"/>
            </a:outerShdw>
          </a:effectLst>
          <a:latin typeface="+mj-lt"/>
          <a:ea typeface="+mj-ea"/>
          <a:cs typeface="+mj-cs"/>
          <a:sym typeface="Arial" charset="0"/>
        </a:defRPr>
      </a:lvl1pPr>
      <a:lvl2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2pPr>
      <a:lvl3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3pPr>
      <a:lvl4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4pPr>
      <a:lvl5pPr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5pPr>
      <a:lvl6pPr marL="4572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6pPr>
      <a:lvl7pPr marL="9144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7pPr>
      <a:lvl8pPr marL="13716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8pPr>
      <a:lvl9pPr marL="1828800" algn="ctr" rtl="0" fontAlgn="base">
        <a:spcBef>
          <a:spcPct val="0"/>
        </a:spcBef>
        <a:spcAft>
          <a:spcPct val="0"/>
        </a:spcAft>
        <a:defRPr sz="4400">
          <a:solidFill>
            <a:srgbClr val="B7E7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9pPr>
    </p:titleStyle>
    <p:bodyStyle>
      <a:lvl1pPr marL="342900" indent="-342900" algn="l" rtl="0" fontAlgn="base">
        <a:spcBef>
          <a:spcPts val="800"/>
        </a:spcBef>
        <a:spcAft>
          <a:spcPct val="0"/>
        </a:spcAft>
        <a:buClr>
          <a:srgbClr val="FFCC00"/>
        </a:buClr>
        <a:buSzPct val="100000"/>
        <a:buFont typeface="Wingdings" charset="0"/>
        <a:buChar char="§"/>
        <a:defRPr sz="3200">
          <a:solidFill>
            <a:schemeClr val="tx1"/>
          </a:solidFill>
          <a:effectLst>
            <a:outerShdw blurRad="38100" dist="38100" dir="2700000" algn="tl">
              <a:srgbClr val="000000"/>
            </a:outerShdw>
          </a:effectLst>
          <a:latin typeface="+mn-lt"/>
          <a:ea typeface="+mn-ea"/>
          <a:cs typeface="+mn-cs"/>
          <a:sym typeface="Arial" charset="0"/>
        </a:defRPr>
      </a:lvl1pPr>
      <a:lvl2pPr marL="742950" indent="-285750" algn="l" rtl="0" fontAlgn="base">
        <a:spcBef>
          <a:spcPts val="700"/>
        </a:spcBef>
        <a:spcAft>
          <a:spcPct val="0"/>
        </a:spcAft>
        <a:buClr>
          <a:srgbClr val="FFFFFF"/>
        </a:buClr>
        <a:buSzPct val="100000"/>
        <a:buFont typeface="Arial" charset="0"/>
        <a:buChar char="–"/>
        <a:defRPr sz="2800">
          <a:solidFill>
            <a:schemeClr val="tx1"/>
          </a:solidFill>
          <a:effectLst>
            <a:outerShdw blurRad="38100" dist="38100" dir="2700000" algn="tl">
              <a:srgbClr val="000000"/>
            </a:outerShdw>
          </a:effectLst>
          <a:latin typeface="+mn-lt"/>
          <a:ea typeface="+mn-ea"/>
          <a:cs typeface="+mn-cs"/>
          <a:sym typeface="Arial" charset="0"/>
        </a:defRPr>
      </a:lvl2pPr>
      <a:lvl3pPr marL="1143000" indent="-228600" algn="l" rtl="0" fontAlgn="base">
        <a:spcBef>
          <a:spcPts val="600"/>
        </a:spcBef>
        <a:spcAft>
          <a:spcPct val="0"/>
        </a:spcAft>
        <a:buClr>
          <a:srgbClr val="FFCC00"/>
        </a:buClr>
        <a:buSzPct val="100000"/>
        <a:buFont typeface="Wingdings" charset="0"/>
        <a:buChar char="§"/>
        <a:defRPr sz="2400">
          <a:solidFill>
            <a:schemeClr val="tx1"/>
          </a:solidFill>
          <a:effectLst>
            <a:outerShdw blurRad="38100" dist="38100" dir="2700000" algn="tl">
              <a:srgbClr val="000000"/>
            </a:outerShdw>
          </a:effectLst>
          <a:latin typeface="+mn-lt"/>
          <a:ea typeface="+mn-ea"/>
          <a:cs typeface="+mn-cs"/>
          <a:sym typeface="Arial" charset="0"/>
        </a:defRPr>
      </a:lvl3pPr>
      <a:lvl4pPr marL="1600200" indent="-228600" algn="l" rtl="0" fontAlgn="base">
        <a:spcBef>
          <a:spcPts val="500"/>
        </a:spcBef>
        <a:spcAft>
          <a:spcPct val="0"/>
        </a:spcAft>
        <a:buClr>
          <a:srgbClr val="FFFFFF"/>
        </a:buClr>
        <a:buSzPct val="100000"/>
        <a:buFont typeface="Arial" charset="0"/>
        <a:buChar char="–"/>
        <a:defRPr sz="2000">
          <a:solidFill>
            <a:schemeClr val="tx1"/>
          </a:solidFill>
          <a:effectLst>
            <a:outerShdw blurRad="38100" dist="38100" dir="2700000" algn="tl">
              <a:srgbClr val="000000"/>
            </a:outerShdw>
          </a:effectLst>
          <a:latin typeface="+mn-lt"/>
          <a:ea typeface="+mn-ea"/>
          <a:cs typeface="+mn-cs"/>
          <a:sym typeface="Arial" charset="0"/>
        </a:defRPr>
      </a:lvl4pPr>
      <a:lvl5pPr marL="20574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5pPr>
      <a:lvl6pPr marL="25146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6pPr>
      <a:lvl7pPr marL="29718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7pPr>
      <a:lvl8pPr marL="34290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8pPr>
      <a:lvl9pPr marL="3886200" indent="-228600" algn="l" rtl="0" fontAlgn="base">
        <a:spcBef>
          <a:spcPts val="500"/>
        </a:spcBef>
        <a:spcAft>
          <a:spcPct val="0"/>
        </a:spcAft>
        <a:buClr>
          <a:srgbClr val="FFCC00"/>
        </a:buClr>
        <a:buSzPct val="100000"/>
        <a:buFont typeface="Wingdings" charset="0"/>
        <a:buChar char="§"/>
        <a:defRPr sz="2000">
          <a:solidFill>
            <a:schemeClr val="tx1"/>
          </a:solidFill>
          <a:effectLst>
            <a:outerShdw blurRad="38100" dist="38100" dir="2700000" algn="tl">
              <a:srgbClr val="000000"/>
            </a:outerShdw>
          </a:effectLst>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98.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5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6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7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79.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690.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0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9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625.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59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711.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9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620.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20.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59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595.xml"/><Relationship Id="rId5" Type="http://schemas.openxmlformats.org/officeDocument/2006/relationships/image" Target="../media/image34.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595.xml"/><Relationship Id="rId6" Type="http://schemas.openxmlformats.org/officeDocument/2006/relationships/image" Target="../media/image33.jpeg"/><Relationship Id="rId5" Type="http://schemas.openxmlformats.org/officeDocument/2006/relationships/image" Target="../media/image34.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598.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0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3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3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43.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3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35873" name="Rectangle 1"/>
          <p:cNvSpPr>
            <a:spLocks noGrp="1" noChangeArrowheads="1"/>
          </p:cNvSpPr>
          <p:nvPr>
            <p:ph type="title"/>
          </p:nvPr>
        </p:nvSpPr>
        <p:spPr>
          <a:xfrm>
            <a:off x="250825" y="0"/>
            <a:ext cx="8458200" cy="1524000"/>
          </a:xfrm>
        </p:spPr>
        <p:txBody>
          <a:bodyPr/>
          <a:lstStyle/>
          <a:p>
            <a:pPr eaLnBrk="1" hangingPunct="1">
              <a:defRPr/>
            </a:pPr>
            <a:r>
              <a:rPr lang="en-US" sz="3200" b="0" dirty="0" smtClean="0">
                <a:solidFill>
                  <a:srgbClr val="FFFF00"/>
                </a:solidFill>
              </a:rPr>
              <a:t>Tutorial on Dots/Globules and Streaks</a:t>
            </a:r>
            <a:endParaRPr lang="en-US" sz="3200" b="0" dirty="0">
              <a:solidFill>
                <a:srgbClr val="FFFF00"/>
              </a:solidFill>
            </a:endParaRPr>
          </a:p>
        </p:txBody>
      </p:sp>
      <p:sp>
        <p:nvSpPr>
          <p:cNvPr id="335874" name="Rectangle 2"/>
          <p:cNvSpPr>
            <a:spLocks noGrp="1" noChangeArrowheads="1"/>
          </p:cNvSpPr>
          <p:nvPr>
            <p:ph type="body" idx="1"/>
          </p:nvPr>
        </p:nvSpPr>
        <p:spPr>
          <a:xfrm>
            <a:off x="304800" y="1557343"/>
            <a:ext cx="8534400" cy="5300663"/>
          </a:xfrm>
        </p:spPr>
        <p:txBody>
          <a:bodyPr/>
          <a:lstStyle/>
          <a:p>
            <a:pPr eaLnBrk="1" hangingPunct="1">
              <a:lnSpc>
                <a:spcPct val="90000"/>
              </a:lnSpc>
              <a:spcBef>
                <a:spcPts val="1200"/>
              </a:spcBef>
              <a:buClr>
                <a:srgbClr val="FFFF00"/>
              </a:buClr>
              <a:buFont typeface="Arial"/>
              <a:buChar char="•"/>
              <a:defRPr/>
            </a:pPr>
            <a:r>
              <a:rPr lang="en-US" sz="2400" b="0" dirty="0" smtClean="0">
                <a:solidFill>
                  <a:schemeClr val="accent3"/>
                </a:solidFill>
              </a:rPr>
              <a:t>There are many </a:t>
            </a:r>
            <a:r>
              <a:rPr lang="en-US" sz="2400" b="0" dirty="0" err="1" smtClean="0">
                <a:solidFill>
                  <a:schemeClr val="accent3"/>
                </a:solidFill>
              </a:rPr>
              <a:t>dermsocopic</a:t>
            </a:r>
            <a:r>
              <a:rPr lang="en-US" sz="2400" b="0" dirty="0" smtClean="0">
                <a:solidFill>
                  <a:schemeClr val="accent3"/>
                </a:solidFill>
              </a:rPr>
              <a:t> features used by clinicians to distinguish melanoma (cancer) from benign skin lesions</a:t>
            </a:r>
          </a:p>
          <a:p>
            <a:pPr eaLnBrk="1" hangingPunct="1">
              <a:lnSpc>
                <a:spcPct val="90000"/>
              </a:lnSpc>
              <a:spcBef>
                <a:spcPts val="1200"/>
              </a:spcBef>
              <a:buClr>
                <a:srgbClr val="FFFF00"/>
              </a:buClr>
              <a:buFont typeface="Arial"/>
              <a:buChar char="•"/>
              <a:defRPr/>
            </a:pPr>
            <a:r>
              <a:rPr lang="en-US" sz="2400" b="0" dirty="0" smtClean="0">
                <a:solidFill>
                  <a:schemeClr val="accent3"/>
                </a:solidFill>
              </a:rPr>
              <a:t>For this Challenge we have focused on two features: Dots/Globules and Streaks</a:t>
            </a:r>
          </a:p>
          <a:p>
            <a:pPr eaLnBrk="1" hangingPunct="1">
              <a:lnSpc>
                <a:spcPct val="90000"/>
              </a:lnSpc>
              <a:spcBef>
                <a:spcPts val="1200"/>
              </a:spcBef>
              <a:buClr>
                <a:srgbClr val="FFFF00"/>
              </a:buClr>
              <a:buFont typeface="Arial"/>
              <a:buChar char="•"/>
              <a:defRPr/>
            </a:pPr>
            <a:r>
              <a:rPr lang="en-US" sz="2400" b="0" dirty="0" smtClean="0">
                <a:solidFill>
                  <a:schemeClr val="accent3"/>
                </a:solidFill>
              </a:rPr>
              <a:t>This brief PowerPoint presentation describes these features</a:t>
            </a:r>
            <a:endParaRPr lang="en-US" sz="2400" b="0" dirty="0">
              <a:solidFill>
                <a:schemeClr val="accent3"/>
              </a:solidFill>
            </a:endParaRPr>
          </a:p>
        </p:txBody>
      </p:sp>
      <p:sp>
        <p:nvSpPr>
          <p:cNvPr id="622596" name="Rectangle 3"/>
          <p:cNvSpPr>
            <a:spLocks/>
          </p:cNvSpPr>
          <p:nvPr/>
        </p:nvSpPr>
        <p:spPr bwMode="auto">
          <a:xfrm>
            <a:off x="0" y="1268413"/>
            <a:ext cx="9156700" cy="69851"/>
          </a:xfrm>
          <a:prstGeom prst="rect">
            <a:avLst/>
          </a:prstGeom>
          <a:gradFill rotWithShape="0">
            <a:gsLst>
              <a:gs pos="0">
                <a:srgbClr val="EFEFFC"/>
              </a:gs>
              <a:gs pos="50000">
                <a:srgbClr val="3333CC"/>
              </a:gs>
              <a:gs pos="100000">
                <a:srgbClr val="EFEFFC"/>
              </a:gs>
            </a:gsLst>
            <a:lin ang="0" scaled="1"/>
          </a:gradFill>
          <a:ln>
            <a:noFill/>
          </a:ln>
          <a:extLst>
            <a:ext uri="{91240B29-F687-4f45-9708-019B960494DF}">
              <a14:hiddenLine xmlns:a14="http://schemas.microsoft.com/office/drawing/2010/main" xmlns="" w="50800">
                <a:solidFill>
                  <a:schemeClr val="tx1"/>
                </a:solidFill>
                <a:miter lim="800000"/>
                <a:headEnd/>
                <a:tailEnd/>
              </a14:hiddenLine>
            </a:ext>
          </a:extLst>
        </p:spPr>
        <p:txBody>
          <a:bodyPr lIns="0" tIns="0" rIns="0" bIns="0"/>
          <a:lstStyle/>
          <a:p>
            <a:endParaRPr lang="en-US" smtClean="0"/>
          </a:p>
        </p:txBody>
      </p:sp>
      <p:pic>
        <p:nvPicPr>
          <p:cNvPr id="622602" name="Picture 3" descr="McGrory, Marie I (20061201160746123) 20061205094601562.jpg"/>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1862079" y="4191000"/>
            <a:ext cx="2748021"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2" descr="C:\Documents and Settings\Marghooa\My Documents\Synchronized data\Images 2009\Spitz by Korzenko.JPG"/>
          <p:cNvPicPr>
            <a:picLocks noChangeAspect="1" noChangeArrowheads="1"/>
          </p:cNvPicPr>
          <p:nvPr/>
        </p:nvPicPr>
        <p:blipFill>
          <a:blip r:embed="rId3" cstate="email">
            <a:extLst>
              <a:ext uri="{28A0092B-C50C-407E-A947-70E740481C1C}">
                <a14:useLocalDpi xmlns:a14="http://schemas.microsoft.com/office/drawing/2010/main" xmlns=""/>
              </a:ext>
            </a:extLst>
          </a:blip>
          <a:srcRect l="27500" t="17778" r="13333" b="12222"/>
          <a:stretch>
            <a:fillRect/>
          </a:stretch>
        </p:blipFill>
        <p:spPr bwMode="auto">
          <a:xfrm>
            <a:off x="5257800" y="4191000"/>
            <a:ext cx="2579914" cy="2289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3215186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10000"/>
          </a:schemeClr>
        </a:solidFill>
        <a:effectLst/>
      </p:bgPr>
    </p:bg>
    <p:spTree>
      <p:nvGrpSpPr>
        <p:cNvPr id="1" name=""/>
        <p:cNvGrpSpPr/>
        <p:nvPr/>
      </p:nvGrpSpPr>
      <p:grpSpPr>
        <a:xfrm>
          <a:off x="0" y="0"/>
          <a:ext cx="0" cy="0"/>
          <a:chOff x="0" y="0"/>
          <a:chExt cx="0" cy="0"/>
        </a:xfrm>
      </p:grpSpPr>
      <p:pic>
        <p:nvPicPr>
          <p:cNvPr id="129026" name="Picture 2" descr="ncompost1b"/>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81000" y="-228600"/>
            <a:ext cx="9753600" cy="73152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solidFill>
                  <a:srgbClr val="000000"/>
                </a:solidFill>
              </a:rPr>
              <a:t>Round to oval</a:t>
            </a:r>
            <a:endParaRPr lang="en-US" dirty="0">
              <a:solidFill>
                <a:srgbClr val="000000"/>
              </a:solidFill>
            </a:endParaRPr>
          </a:p>
        </p:txBody>
      </p:sp>
    </p:spTree>
    <p:extLst>
      <p:ext uri="{BB962C8B-B14F-4D97-AF65-F5344CB8AC3E}">
        <p14:creationId xmlns:p14="http://schemas.microsoft.com/office/powerpoint/2010/main" xmlns="" val="345802961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Rectangle 1"/>
          <p:cNvSpPr>
            <a:spLocks/>
          </p:cNvSpPr>
          <p:nvPr/>
        </p:nvSpPr>
        <p:spPr bwMode="auto">
          <a:xfrm>
            <a:off x="0" y="777875"/>
            <a:ext cx="9144000" cy="6080125"/>
          </a:xfrm>
          <a:prstGeom prst="rect">
            <a:avLst/>
          </a:prstGeom>
          <a:blipFill dpi="0" rotWithShape="0">
            <a:blip r:embed="rId2" cstate="email">
              <a:extLst>
                <a:ext uri="{28A0092B-C50C-407E-A947-70E740481C1C}">
                  <a14:useLocalDpi xmlns:a14="http://schemas.microsoft.com/office/drawing/2010/main" xmlns=""/>
                </a:ext>
              </a:extLst>
            </a:blip>
            <a:srcRect/>
            <a:stretch>
              <a:fillRect/>
            </a:stretch>
          </a:blipFill>
          <a:ln w="9525" cap="flat">
            <a:solidFill>
              <a:schemeClr val="tx1"/>
            </a:solidFill>
            <a:prstDash val="solid"/>
            <a:miter lim="800000"/>
            <a:headEnd type="none" w="med" len="med"/>
            <a:tailEnd type="none" w="med" len="med"/>
          </a:ln>
        </p:spPr>
        <p:txBody>
          <a:bodyPr lIns="0" tIns="0" rIns="0" bIns="0"/>
          <a:lstStyle/>
          <a:p>
            <a:endParaRPr lang="en-US"/>
          </a:p>
        </p:txBody>
      </p:sp>
      <p:sp>
        <p:nvSpPr>
          <p:cNvPr id="342018" name="Rectangle 2"/>
          <p:cNvSpPr>
            <a:spLocks/>
          </p:cNvSpPr>
          <p:nvPr/>
        </p:nvSpPr>
        <p:spPr bwMode="auto">
          <a:xfrm>
            <a:off x="-288928" y="158750"/>
            <a:ext cx="9106421"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square" lIns="0" tIns="0" rIns="40639" bIns="0">
            <a:spAutoFit/>
          </a:bodyPr>
          <a:lstStyle/>
          <a:p>
            <a:pPr marL="39688"/>
            <a:r>
              <a:rPr lang="en-US" sz="4000" dirty="0" smtClean="0">
                <a:solidFill>
                  <a:srgbClr val="FFFFFF"/>
                </a:solidFill>
                <a:latin typeface="Arial" charset="0"/>
                <a:ea typeface="ＭＳ Ｐゴシック" charset="0"/>
                <a:cs typeface="Arial" charset="0"/>
                <a:sym typeface="Arial" charset="0"/>
              </a:rPr>
              <a:t>Cobblestone (clods, large, polygonal)</a:t>
            </a:r>
            <a:endParaRPr lang="en-US" sz="4000" dirty="0">
              <a:solidFill>
                <a:srgbClr val="FFFFFF"/>
              </a:solidFill>
              <a:latin typeface="Arial" charset="0"/>
              <a:ea typeface="ＭＳ Ｐゴシック" charset="0"/>
              <a:cs typeface="Arial" charset="0"/>
              <a:sym typeface="Arial" charset="0"/>
            </a:endParaRPr>
          </a:p>
        </p:txBody>
      </p:sp>
    </p:spTree>
    <p:extLst>
      <p:ext uri="{BB962C8B-B14F-4D97-AF65-F5344CB8AC3E}">
        <p14:creationId xmlns:p14="http://schemas.microsoft.com/office/powerpoint/2010/main" xmlns="" val="229836657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Rectangle 1"/>
          <p:cNvSpPr/>
          <p:nvPr/>
        </p:nvSpPr>
        <p:spPr bwMode="auto">
          <a:xfrm>
            <a:off x="625460" y="2670050"/>
            <a:ext cx="1442005" cy="455370"/>
          </a:xfrm>
          <a:prstGeom prst="rect">
            <a:avLst/>
          </a:prstGeom>
          <a:solidFill>
            <a:schemeClr val="bg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319489" name="Rectangle 1"/>
          <p:cNvSpPr>
            <a:spLocks noGrp="1" noChangeArrowheads="1"/>
          </p:cNvSpPr>
          <p:nvPr>
            <p:ph type="title"/>
          </p:nvPr>
        </p:nvSpPr>
        <p:spPr>
          <a:xfrm>
            <a:off x="381000" y="122238"/>
            <a:ext cx="8458200" cy="1323975"/>
          </a:xfrm>
          <a:ln/>
        </p:spPr>
        <p:txBody>
          <a:bodyPr/>
          <a:lstStyle/>
          <a:p>
            <a:r>
              <a:rPr lang="en-US" dirty="0" smtClean="0">
                <a:solidFill>
                  <a:srgbClr val="FFFF00"/>
                </a:solidFill>
              </a:rPr>
              <a:t>Dots</a:t>
            </a:r>
            <a:endParaRPr lang="en-US" dirty="0">
              <a:solidFill>
                <a:srgbClr val="FFFF00"/>
              </a:solidFill>
            </a:endParaRPr>
          </a:p>
        </p:txBody>
      </p:sp>
      <p:sp>
        <p:nvSpPr>
          <p:cNvPr id="319490" name="Rectangle 2"/>
          <p:cNvSpPr>
            <a:spLocks noGrp="1" noChangeArrowheads="1"/>
          </p:cNvSpPr>
          <p:nvPr>
            <p:ph type="body" idx="1"/>
          </p:nvPr>
        </p:nvSpPr>
        <p:spPr>
          <a:xfrm>
            <a:off x="321881" y="1446213"/>
            <a:ext cx="8576134" cy="5411787"/>
          </a:xfrm>
          <a:ln/>
        </p:spPr>
        <p:txBody>
          <a:bodyPr/>
          <a:lstStyle/>
          <a:p>
            <a:pPr>
              <a:spcBef>
                <a:spcPct val="0"/>
              </a:spcBef>
              <a:buClr>
                <a:srgbClr val="FFFF00"/>
              </a:buClr>
              <a:buFont typeface="Wingdings" charset="2"/>
              <a:buChar char="§"/>
            </a:pPr>
            <a:r>
              <a:rPr lang="en-US" sz="2400" b="0" dirty="0">
                <a:solidFill>
                  <a:srgbClr val="FFFFFF"/>
                </a:solidFill>
              </a:rPr>
              <a:t>small, round </a:t>
            </a:r>
            <a:r>
              <a:rPr lang="en-US" sz="2400" b="0" dirty="0" smtClean="0">
                <a:solidFill>
                  <a:srgbClr val="FFFFFF"/>
                </a:solidFill>
              </a:rPr>
              <a:t>structures with a diameter&lt; </a:t>
            </a:r>
            <a:r>
              <a:rPr lang="en-US" sz="2400" b="0" dirty="0">
                <a:solidFill>
                  <a:srgbClr val="FFFFFF"/>
                </a:solidFill>
              </a:rPr>
              <a:t>0.1 mm</a:t>
            </a:r>
            <a:endParaRPr lang="en-US" dirty="0">
              <a:solidFill>
                <a:srgbClr val="FFFFFF"/>
              </a:solidFill>
            </a:endParaRPr>
          </a:p>
          <a:p>
            <a:pPr>
              <a:spcBef>
                <a:spcPts val="2000"/>
              </a:spcBef>
              <a:buClr>
                <a:srgbClr val="FFFF00"/>
              </a:buClr>
              <a:buFont typeface="Wingdings" charset="2"/>
              <a:buChar char="§"/>
            </a:pPr>
            <a:r>
              <a:rPr lang="en-US" sz="2400" b="0" dirty="0">
                <a:solidFill>
                  <a:srgbClr val="FFFFFF"/>
                </a:solidFill>
              </a:rPr>
              <a:t>black, brown, blue-gray, </a:t>
            </a:r>
            <a:r>
              <a:rPr lang="en-US" sz="2400" b="0" dirty="0" smtClean="0">
                <a:solidFill>
                  <a:srgbClr val="FFFFFF"/>
                </a:solidFill>
              </a:rPr>
              <a:t>or </a:t>
            </a:r>
            <a:r>
              <a:rPr lang="en-US" sz="2400" b="0" dirty="0">
                <a:solidFill>
                  <a:srgbClr val="FFFFFF"/>
                </a:solidFill>
              </a:rPr>
              <a:t>red</a:t>
            </a:r>
            <a:endParaRPr lang="en-US" dirty="0">
              <a:solidFill>
                <a:srgbClr val="FFFFFF"/>
              </a:solidFill>
            </a:endParaRPr>
          </a:p>
          <a:p>
            <a:pPr>
              <a:spcBef>
                <a:spcPts val="2000"/>
              </a:spcBef>
              <a:buClr>
                <a:srgbClr val="FFFF00"/>
              </a:buClr>
              <a:buFont typeface="Wingdings" charset="2"/>
              <a:buChar char="§"/>
            </a:pPr>
            <a:r>
              <a:rPr lang="en-US" sz="2400" b="0" i="1" dirty="0"/>
              <a:t>black dots</a:t>
            </a:r>
            <a:r>
              <a:rPr lang="en-US" sz="2400" b="0" dirty="0"/>
              <a:t> </a:t>
            </a:r>
            <a:r>
              <a:rPr lang="en-US" sz="2400" b="0" dirty="0">
                <a:solidFill>
                  <a:srgbClr val="FFFFFF"/>
                </a:solidFill>
              </a:rPr>
              <a:t>= pigment in the stratum </a:t>
            </a:r>
            <a:r>
              <a:rPr lang="en-US" sz="2400" b="0" dirty="0" err="1">
                <a:solidFill>
                  <a:srgbClr val="FFFFFF"/>
                </a:solidFill>
              </a:rPr>
              <a:t>corneum</a:t>
            </a:r>
            <a:r>
              <a:rPr lang="en-US" sz="2400" b="0" dirty="0">
                <a:solidFill>
                  <a:srgbClr val="FFFFFF"/>
                </a:solidFill>
              </a:rPr>
              <a:t> and the upper part of the epidermis </a:t>
            </a:r>
            <a:endParaRPr lang="en-US" dirty="0">
              <a:solidFill>
                <a:srgbClr val="FFFFFF"/>
              </a:solidFill>
            </a:endParaRPr>
          </a:p>
          <a:p>
            <a:pPr>
              <a:spcBef>
                <a:spcPts val="2000"/>
              </a:spcBef>
              <a:buClr>
                <a:srgbClr val="FFFF00"/>
              </a:buClr>
              <a:buFont typeface="Wingdings" charset="2"/>
              <a:buChar char="§"/>
            </a:pPr>
            <a:r>
              <a:rPr lang="en-US" sz="2400" b="0" i="1" dirty="0">
                <a:solidFill>
                  <a:schemeClr val="accent1">
                    <a:lumMod val="75000"/>
                  </a:schemeClr>
                </a:solidFill>
              </a:rPr>
              <a:t>brown dots</a:t>
            </a:r>
            <a:r>
              <a:rPr lang="en-US" sz="2400" b="0" dirty="0">
                <a:solidFill>
                  <a:schemeClr val="accent1">
                    <a:lumMod val="75000"/>
                  </a:schemeClr>
                </a:solidFill>
              </a:rPr>
              <a:t> </a:t>
            </a:r>
            <a:r>
              <a:rPr lang="en-US" sz="2400" b="0" dirty="0">
                <a:solidFill>
                  <a:srgbClr val="FFFFFF"/>
                </a:solidFill>
              </a:rPr>
              <a:t>= small nests at </a:t>
            </a:r>
            <a:r>
              <a:rPr lang="en-US" sz="2400" b="0" dirty="0" smtClean="0">
                <a:solidFill>
                  <a:srgbClr val="FFFFFF"/>
                </a:solidFill>
              </a:rPr>
              <a:t>or near the </a:t>
            </a:r>
            <a:r>
              <a:rPr lang="en-US" sz="2400" b="0" dirty="0" err="1" smtClean="0">
                <a:solidFill>
                  <a:srgbClr val="FFFFFF"/>
                </a:solidFill>
              </a:rPr>
              <a:t>dermo</a:t>
            </a:r>
            <a:r>
              <a:rPr lang="en-US" sz="2400" b="0" dirty="0">
                <a:solidFill>
                  <a:srgbClr val="FFFFFF"/>
                </a:solidFill>
              </a:rPr>
              <a:t>-epidermal </a:t>
            </a:r>
            <a:r>
              <a:rPr lang="en-US" sz="2400" b="0" dirty="0" smtClean="0">
                <a:solidFill>
                  <a:srgbClr val="FFFFFF"/>
                </a:solidFill>
              </a:rPr>
              <a:t>junction or in epidermis (below stratum </a:t>
            </a:r>
            <a:r>
              <a:rPr lang="en-US" sz="2400" b="0" dirty="0" err="1" smtClean="0">
                <a:solidFill>
                  <a:srgbClr val="FFFFFF"/>
                </a:solidFill>
              </a:rPr>
              <a:t>corneum</a:t>
            </a:r>
            <a:r>
              <a:rPr lang="en-US" sz="2400" b="0" dirty="0" smtClean="0">
                <a:solidFill>
                  <a:srgbClr val="FFFFFF"/>
                </a:solidFill>
              </a:rPr>
              <a:t>)</a:t>
            </a:r>
            <a:endParaRPr lang="en-US" dirty="0">
              <a:solidFill>
                <a:srgbClr val="FFFFFF"/>
              </a:solidFill>
            </a:endParaRPr>
          </a:p>
          <a:p>
            <a:pPr>
              <a:spcBef>
                <a:spcPts val="2000"/>
              </a:spcBef>
              <a:buClr>
                <a:srgbClr val="FFFF00"/>
              </a:buClr>
              <a:buFont typeface="Wingdings" charset="2"/>
              <a:buChar char="§"/>
            </a:pPr>
            <a:r>
              <a:rPr lang="en-US" sz="2400" b="0" i="1" dirty="0">
                <a:solidFill>
                  <a:schemeClr val="accent6">
                    <a:lumMod val="60000"/>
                    <a:lumOff val="40000"/>
                  </a:schemeClr>
                </a:solidFill>
              </a:rPr>
              <a:t>blue</a:t>
            </a:r>
            <a:r>
              <a:rPr lang="en-US" sz="2400" b="0" i="1" dirty="0">
                <a:solidFill>
                  <a:srgbClr val="FFFFFF"/>
                </a:solidFill>
              </a:rPr>
              <a:t>-</a:t>
            </a:r>
            <a:r>
              <a:rPr lang="en-US" sz="2400" b="0" i="1" dirty="0">
                <a:solidFill>
                  <a:schemeClr val="bg2">
                    <a:lumMod val="60000"/>
                    <a:lumOff val="40000"/>
                  </a:schemeClr>
                </a:solidFill>
              </a:rPr>
              <a:t>gray dots </a:t>
            </a:r>
            <a:r>
              <a:rPr lang="en-US" sz="2400" b="0" dirty="0">
                <a:solidFill>
                  <a:srgbClr val="FFFFFF"/>
                </a:solidFill>
              </a:rPr>
              <a:t>= free melanin in dermis or in </a:t>
            </a:r>
            <a:r>
              <a:rPr lang="en-US" sz="2400" b="0" dirty="0" smtClean="0">
                <a:solidFill>
                  <a:srgbClr val="FFFFFF"/>
                </a:solidFill>
              </a:rPr>
              <a:t>macrophages (discussed in regression structures section)</a:t>
            </a:r>
            <a:endParaRPr lang="en-US" dirty="0">
              <a:solidFill>
                <a:srgbClr val="FFFFFF"/>
              </a:solidFill>
            </a:endParaRPr>
          </a:p>
        </p:txBody>
      </p:sp>
      <p:sp>
        <p:nvSpPr>
          <p:cNvPr id="319491" name="Rectangle 3"/>
          <p:cNvSpPr>
            <a:spLocks/>
          </p:cNvSpPr>
          <p:nvPr/>
        </p:nvSpPr>
        <p:spPr bwMode="auto">
          <a:xfrm>
            <a:off x="0" y="1268413"/>
            <a:ext cx="9156700" cy="69850"/>
          </a:xfrm>
          <a:prstGeom prst="rect">
            <a:avLst/>
          </a:prstGeom>
          <a:gradFill rotWithShape="0">
            <a:gsLst>
              <a:gs pos="0">
                <a:srgbClr val="EFEFFC"/>
              </a:gs>
              <a:gs pos="50000">
                <a:srgbClr val="3333CC"/>
              </a:gs>
              <a:gs pos="100000">
                <a:srgbClr val="EFEFFC"/>
              </a:gs>
            </a:gsLst>
            <a:lin ang="0" scaled="1"/>
          </a:gradFill>
          <a:ln>
            <a:noFill/>
          </a:ln>
          <a:extLst>
            <a:ext uri="{91240B29-F687-4f45-9708-019B960494DF}">
              <a14:hiddenLine xmlns:a14="http://schemas.microsoft.com/office/drawing/2010/main" xmlns="" w="50800" cap="flat">
                <a:solidFill>
                  <a:schemeClr val="tx1"/>
                </a:solidFill>
                <a:miter lim="800000"/>
                <a:headEnd type="none" w="med" len="med"/>
                <a:tailEnd type="none" w="med" len="med"/>
              </a14:hiddenLine>
            </a:ext>
          </a:extLst>
        </p:spPr>
        <p:txBody>
          <a:bodyPr lIns="0" tIns="0" rIns="0" bIns="0"/>
          <a:lstStyle/>
          <a:p>
            <a:endParaRPr lang="en-US"/>
          </a:p>
        </p:txBody>
      </p:sp>
    </p:spTree>
    <p:extLst>
      <p:ext uri="{BB962C8B-B14F-4D97-AF65-F5344CB8AC3E}">
        <p14:creationId xmlns:p14="http://schemas.microsoft.com/office/powerpoint/2010/main" xmlns="" val="138044271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1"/>
          <p:cNvSpPr>
            <a:spLocks noGrp="1" noChangeArrowheads="1"/>
          </p:cNvSpPr>
          <p:nvPr>
            <p:ph type="title"/>
          </p:nvPr>
        </p:nvSpPr>
        <p:spPr>
          <a:ln/>
        </p:spPr>
        <p:txBody>
          <a:bodyPr/>
          <a:lstStyle/>
          <a:p>
            <a:endParaRPr lang="en-US"/>
          </a:p>
        </p:txBody>
      </p:sp>
      <p:pic>
        <p:nvPicPr>
          <p:cNvPr id="320514"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0"/>
            <a:ext cx="9144000" cy="690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pic>
        <p:nvPicPr>
          <p:cNvPr id="320515" name="Picture 3"/>
          <p:cNvPicPr>
            <a:picLocks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057400" y="1422400"/>
            <a:ext cx="5016500" cy="433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sp>
        <p:nvSpPr>
          <p:cNvPr id="320516" name="Rectangle 4"/>
          <p:cNvSpPr>
            <a:spLocks/>
          </p:cNvSpPr>
          <p:nvPr/>
        </p:nvSpPr>
        <p:spPr bwMode="auto">
          <a:xfrm>
            <a:off x="8213725" y="6308725"/>
            <a:ext cx="698500" cy="29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cap="flat">
                <a:solidFill>
                  <a:schemeClr val="tx1"/>
                </a:solidFill>
                <a:miter lim="800000"/>
                <a:headEnd type="none" w="med" len="med"/>
                <a:tailEnd type="none" w="med" len="med"/>
              </a14:hiddenLine>
            </a:ext>
          </a:extLst>
        </p:spPr>
        <p:txBody>
          <a:bodyPr wrap="none" lIns="38100" tIns="38100" rIns="38100" bIns="38100">
            <a:spAutoFit/>
          </a:bodyPr>
          <a:lstStyle/>
          <a:p>
            <a:r>
              <a:rPr lang="en-US" sz="1600" b="1">
                <a:latin typeface="Arial" charset="0"/>
                <a:ea typeface="ＭＳ Ｐゴシック" charset="0"/>
                <a:cs typeface="Arial" charset="0"/>
                <a:sym typeface="Arial" charset="0"/>
              </a:rPr>
              <a:t>Nevus</a:t>
            </a:r>
          </a:p>
        </p:txBody>
      </p:sp>
      <p:pic>
        <p:nvPicPr>
          <p:cNvPr id="320517" name="Picture 5"/>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0" y="5357813"/>
            <a:ext cx="2047875" cy="154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sp>
        <p:nvSpPr>
          <p:cNvPr id="320518" name="Rectangle 6"/>
          <p:cNvSpPr>
            <a:spLocks/>
          </p:cNvSpPr>
          <p:nvPr/>
        </p:nvSpPr>
        <p:spPr bwMode="auto">
          <a:xfrm>
            <a:off x="141288" y="142875"/>
            <a:ext cx="5664200" cy="74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chemeClr val="tx1"/>
                </a:solidFill>
                <a:miter lim="800000"/>
                <a:headEnd type="none" w="med" len="med"/>
                <a:tailEnd type="none" w="med" len="med"/>
              </a14:hiddenLine>
            </a:ext>
          </a:extLst>
        </p:spPr>
        <p:txBody>
          <a:bodyPr lIns="38100" tIns="38100" rIns="38100" bIns="38100"/>
          <a:lstStyle/>
          <a:p>
            <a:pPr>
              <a:spcBef>
                <a:spcPts val="2875"/>
              </a:spcBef>
            </a:pPr>
            <a:r>
              <a:rPr lang="en-US" sz="4800">
                <a:solidFill>
                  <a:srgbClr val="0C0C0C"/>
                </a:solidFill>
                <a:effectLst>
                  <a:outerShdw blurRad="38100" dist="38100" dir="2700000" algn="tl">
                    <a:srgbClr val="DDDDDD"/>
                  </a:outerShdw>
                </a:effectLst>
                <a:latin typeface="Times New Roman" charset="0"/>
                <a:ea typeface="ＭＳ Ｐゴシック" charset="0"/>
                <a:cs typeface="Times New Roman" charset="0"/>
                <a:sym typeface="Times New Roman" charset="0"/>
              </a:rPr>
              <a:t>Black Dots</a:t>
            </a:r>
          </a:p>
        </p:txBody>
      </p:sp>
    </p:spTree>
    <p:extLst>
      <p:ext uri="{BB962C8B-B14F-4D97-AF65-F5344CB8AC3E}">
        <p14:creationId xmlns:p14="http://schemas.microsoft.com/office/powerpoint/2010/main" xmlns="" val="28588196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20515"/>
                                        </p:tgtEl>
                                        <p:attrNameLst>
                                          <p:attrName>style.visibility</p:attrName>
                                        </p:attrNameLst>
                                      </p:cBhvr>
                                      <p:to>
                                        <p:strVal val="visible"/>
                                      </p:to>
                                    </p:set>
                                    <p:anim calcmode="lin" valueType="num">
                                      <p:cBhvr>
                                        <p:cTn id="7" dur="500" fill="hold"/>
                                        <p:tgtEl>
                                          <p:spTgt spid="320515"/>
                                        </p:tgtEl>
                                        <p:attrNameLst>
                                          <p:attrName>ppt_w</p:attrName>
                                        </p:attrNameLst>
                                      </p:cBhvr>
                                      <p:tavLst>
                                        <p:tav tm="0">
                                          <p:val>
                                            <p:fltVal val="0"/>
                                          </p:val>
                                        </p:tav>
                                        <p:tav tm="100000">
                                          <p:val>
                                            <p:strVal val="#ppt_w"/>
                                          </p:val>
                                        </p:tav>
                                      </p:tavLst>
                                    </p:anim>
                                    <p:anim calcmode="lin" valueType="num">
                                      <p:cBhvr>
                                        <p:cTn id="8" dur="500" fill="hold"/>
                                        <p:tgtEl>
                                          <p:spTgt spid="3205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23585" name="Rectangle 1"/>
          <p:cNvSpPr>
            <a:spLocks/>
          </p:cNvSpPr>
          <p:nvPr/>
        </p:nvSpPr>
        <p:spPr bwMode="auto">
          <a:xfrm>
            <a:off x="0" y="404813"/>
            <a:ext cx="9144000" cy="6083300"/>
          </a:xfrm>
          <a:prstGeom prst="rect">
            <a:avLst/>
          </a:prstGeom>
          <a:blipFill dpi="0" rotWithShape="0">
            <a:blip r:embed="rId2" cstate="email">
              <a:extLst>
                <a:ext uri="{28A0092B-C50C-407E-A947-70E740481C1C}">
                  <a14:useLocalDpi xmlns:a14="http://schemas.microsoft.com/office/drawing/2010/main" xmlns=""/>
                </a:ext>
              </a:extLst>
            </a:blip>
            <a:srcRect/>
            <a:stretch>
              <a:fillRect/>
            </a:stretch>
          </a:blipFill>
          <a:ln w="9525" cap="flat">
            <a:solidFill>
              <a:schemeClr val="tx1"/>
            </a:solidFill>
            <a:prstDash val="solid"/>
            <a:miter lim="800000"/>
            <a:headEnd type="none" w="med" len="med"/>
            <a:tailEnd type="none" w="med" len="med"/>
          </a:ln>
        </p:spPr>
        <p:txBody>
          <a:bodyPr lIns="0" tIns="0" rIns="0" bIns="0"/>
          <a:lstStyle/>
          <a:p>
            <a:endParaRPr lang="en-US"/>
          </a:p>
        </p:txBody>
      </p:sp>
      <p:pic>
        <p:nvPicPr>
          <p:cNvPr id="323586" name="Picture 2"/>
          <p:cNvPicPr>
            <a:picLocks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6516688" y="404813"/>
            <a:ext cx="2627312" cy="2014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sp>
        <p:nvSpPr>
          <p:cNvPr id="323587" name="Rectangle 3"/>
          <p:cNvSpPr>
            <a:spLocks/>
          </p:cNvSpPr>
          <p:nvPr/>
        </p:nvSpPr>
        <p:spPr bwMode="auto">
          <a:xfrm>
            <a:off x="20638" y="0"/>
            <a:ext cx="1295400"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600" b="1">
                <a:solidFill>
                  <a:srgbClr val="FFFFFF"/>
                </a:solidFill>
                <a:latin typeface="Arial" charset="0"/>
                <a:ea typeface="ＭＳ Ｐゴシック" charset="0"/>
                <a:cs typeface="Arial" charset="0"/>
                <a:sym typeface="Arial" charset="0"/>
              </a:rPr>
              <a:t>SSM 0,3mm</a:t>
            </a:r>
          </a:p>
        </p:txBody>
      </p:sp>
      <p:sp>
        <p:nvSpPr>
          <p:cNvPr id="323588" name="Rectangle 4"/>
          <p:cNvSpPr>
            <a:spLocks/>
          </p:cNvSpPr>
          <p:nvPr/>
        </p:nvSpPr>
        <p:spPr bwMode="auto">
          <a:xfrm>
            <a:off x="141288" y="500063"/>
            <a:ext cx="5664200" cy="111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chemeClr val="tx1"/>
                </a:solidFill>
                <a:miter lim="800000"/>
                <a:headEnd type="none" w="med" len="med"/>
                <a:tailEnd type="none" w="med" len="med"/>
              </a14:hiddenLine>
            </a:ext>
          </a:extLst>
        </p:spPr>
        <p:txBody>
          <a:bodyPr lIns="38100" tIns="38100" rIns="38100" bIns="38100"/>
          <a:lstStyle/>
          <a:p>
            <a:pPr>
              <a:spcBef>
                <a:spcPts val="2875"/>
              </a:spcBef>
            </a:pPr>
            <a:r>
              <a:rPr lang="en-US" sz="3600">
                <a:solidFill>
                  <a:srgbClr val="0C0C0C"/>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Brown dots not on the network</a:t>
            </a:r>
          </a:p>
        </p:txBody>
      </p:sp>
    </p:spTree>
    <p:extLst>
      <p:ext uri="{BB962C8B-B14F-4D97-AF65-F5344CB8AC3E}">
        <p14:creationId xmlns:p14="http://schemas.microsoft.com/office/powerpoint/2010/main" xmlns="" val="21586925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23586"/>
                                        </p:tgtEl>
                                        <p:attrNameLst>
                                          <p:attrName>style.visibility</p:attrName>
                                        </p:attrNameLst>
                                      </p:cBhvr>
                                      <p:to>
                                        <p:strVal val="visible"/>
                                      </p:to>
                                    </p:set>
                                    <p:anim calcmode="lin" valueType="num">
                                      <p:cBhvr>
                                        <p:cTn id="7" dur="500" fill="hold"/>
                                        <p:tgtEl>
                                          <p:spTgt spid="323586"/>
                                        </p:tgtEl>
                                        <p:attrNameLst>
                                          <p:attrName>ppt_w</p:attrName>
                                        </p:attrNameLst>
                                      </p:cBhvr>
                                      <p:tavLst>
                                        <p:tav tm="0">
                                          <p:val>
                                            <p:fltVal val="0"/>
                                          </p:val>
                                        </p:tav>
                                        <p:tav tm="100000">
                                          <p:val>
                                            <p:strVal val="#ppt_w"/>
                                          </p:val>
                                        </p:tav>
                                      </p:tavLst>
                                    </p:anim>
                                    <p:anim calcmode="lin" valueType="num">
                                      <p:cBhvr>
                                        <p:cTn id="8" dur="500" fill="hold"/>
                                        <p:tgtEl>
                                          <p:spTgt spid="3235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41414"/>
        </a:solidFill>
        <a:effectLst/>
      </p:bgPr>
    </p:bg>
    <p:spTree>
      <p:nvGrpSpPr>
        <p:cNvPr id="1" name=""/>
        <p:cNvGrpSpPr/>
        <p:nvPr/>
      </p:nvGrpSpPr>
      <p:grpSpPr>
        <a:xfrm>
          <a:off x="0" y="0"/>
          <a:ext cx="0" cy="0"/>
          <a:chOff x="0" y="0"/>
          <a:chExt cx="0" cy="0"/>
        </a:xfrm>
      </p:grpSpPr>
      <p:pic>
        <p:nvPicPr>
          <p:cNvPr id="331777" name="Picture 1"/>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9525" y="285750"/>
            <a:ext cx="9153525" cy="5929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miter lim="800000"/>
                <a:headEnd/>
                <a:tailEnd/>
              </a14:hiddenLine>
            </a:ext>
          </a:extLst>
        </p:spPr>
      </p:pic>
      <p:sp>
        <p:nvSpPr>
          <p:cNvPr id="331778" name="Rectangle 2"/>
          <p:cNvSpPr>
            <a:spLocks/>
          </p:cNvSpPr>
          <p:nvPr/>
        </p:nvSpPr>
        <p:spPr bwMode="auto">
          <a:xfrm>
            <a:off x="144463" y="357188"/>
            <a:ext cx="8153400" cy="74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med" len="med"/>
                <a:tailEnd type="none" w="med" len="med"/>
              </a14:hiddenLine>
            </a:ext>
          </a:extLst>
        </p:spPr>
        <p:txBody>
          <a:bodyPr lIns="38100" tIns="38100" rIns="38100" bIns="38100"/>
          <a:lstStyle/>
          <a:p>
            <a:pPr>
              <a:spcBef>
                <a:spcPts val="2875"/>
              </a:spcBef>
            </a:pPr>
            <a:r>
              <a:rPr lang="en-US" sz="4800">
                <a:solidFill>
                  <a:srgbClr val="151515"/>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Blue-Gray dots</a:t>
            </a:r>
          </a:p>
        </p:txBody>
      </p:sp>
    </p:spTree>
    <p:extLst>
      <p:ext uri="{BB962C8B-B14F-4D97-AF65-F5344CB8AC3E}">
        <p14:creationId xmlns:p14="http://schemas.microsoft.com/office/powerpoint/2010/main" xmlns="" val="413066305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95000"/>
            <a:lumOff val="5000"/>
          </a:schemeClr>
        </a:solidFill>
        <a:effectLst/>
      </p:bgPr>
    </p:bg>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a:xfrm>
            <a:off x="381000" y="304800"/>
            <a:ext cx="8458200" cy="1039812"/>
          </a:xfrm>
        </p:spPr>
        <p:txBody>
          <a:bodyPr/>
          <a:lstStyle/>
          <a:p>
            <a:pPr eaLnBrk="1" hangingPunct="1"/>
            <a:r>
              <a:rPr lang="fr-CH" sz="4400" b="0" dirty="0" err="1">
                <a:solidFill>
                  <a:srgbClr val="FFFF00"/>
                </a:solidFill>
              </a:rPr>
              <a:t>Definition</a:t>
            </a:r>
            <a:r>
              <a:rPr lang="fr-CH" sz="4400" b="0" dirty="0">
                <a:solidFill>
                  <a:srgbClr val="FFFF00"/>
                </a:solidFill>
              </a:rPr>
              <a:t> of </a:t>
            </a:r>
            <a:r>
              <a:rPr lang="fr-CH" sz="4400" b="0" dirty="0" err="1">
                <a:solidFill>
                  <a:srgbClr val="FFFF00"/>
                </a:solidFill>
              </a:rPr>
              <a:t>streaks</a:t>
            </a:r>
            <a:endParaRPr lang="en-US" sz="4400" b="0" dirty="0">
              <a:solidFill>
                <a:srgbClr val="FFFF00"/>
              </a:solidFill>
            </a:endParaRPr>
          </a:p>
        </p:txBody>
      </p:sp>
      <p:sp>
        <p:nvSpPr>
          <p:cNvPr id="374787" name="Rectangle 3"/>
          <p:cNvSpPr>
            <a:spLocks noGrp="1" noChangeArrowheads="1"/>
          </p:cNvSpPr>
          <p:nvPr>
            <p:ph type="body" idx="1"/>
          </p:nvPr>
        </p:nvSpPr>
        <p:spPr>
          <a:xfrm>
            <a:off x="685800" y="1828800"/>
            <a:ext cx="7753350" cy="1295400"/>
          </a:xfrm>
        </p:spPr>
        <p:txBody>
          <a:bodyPr/>
          <a:lstStyle/>
          <a:p>
            <a:pPr marL="176213" indent="-176213" eaLnBrk="1" hangingPunct="1">
              <a:lnSpc>
                <a:spcPct val="80000"/>
              </a:lnSpc>
              <a:buClr>
                <a:schemeClr val="bg1"/>
              </a:buClr>
            </a:pPr>
            <a:r>
              <a:rPr lang="fr-CH" sz="2800" b="0" dirty="0" err="1" smtClean="0">
                <a:solidFill>
                  <a:schemeClr val="bg1"/>
                </a:solidFill>
              </a:rPr>
              <a:t>Streaks</a:t>
            </a:r>
            <a:r>
              <a:rPr lang="fr-CH" sz="2800" b="0" dirty="0" smtClean="0">
                <a:solidFill>
                  <a:schemeClr val="bg1"/>
                </a:solidFill>
              </a:rPr>
              <a:t> are </a:t>
            </a:r>
            <a:r>
              <a:rPr lang="fr-CH" sz="2800" b="0" dirty="0">
                <a:solidFill>
                  <a:schemeClr val="bg1"/>
                </a:solidFill>
              </a:rPr>
              <a:t>projections </a:t>
            </a:r>
            <a:r>
              <a:rPr lang="fr-CH" sz="2800" b="0" dirty="0" err="1" smtClean="0">
                <a:solidFill>
                  <a:schemeClr val="bg1"/>
                </a:solidFill>
              </a:rPr>
              <a:t>at</a:t>
            </a:r>
            <a:r>
              <a:rPr lang="fr-CH" sz="2800" b="0" dirty="0" smtClean="0">
                <a:solidFill>
                  <a:schemeClr val="bg1"/>
                </a:solidFill>
              </a:rPr>
              <a:t> the </a:t>
            </a:r>
            <a:r>
              <a:rPr lang="fr-CH" sz="2800" b="0" dirty="0" err="1" smtClean="0">
                <a:solidFill>
                  <a:schemeClr val="bg1"/>
                </a:solidFill>
              </a:rPr>
              <a:t>periphery</a:t>
            </a:r>
            <a:r>
              <a:rPr lang="fr-CH" sz="2800" b="0" dirty="0" smtClean="0">
                <a:solidFill>
                  <a:schemeClr val="bg1"/>
                </a:solidFill>
              </a:rPr>
              <a:t> of the </a:t>
            </a:r>
            <a:r>
              <a:rPr lang="fr-CH" sz="2800" b="0" dirty="0" err="1" smtClean="0">
                <a:solidFill>
                  <a:schemeClr val="bg1"/>
                </a:solidFill>
              </a:rPr>
              <a:t>lesion</a:t>
            </a:r>
            <a:r>
              <a:rPr lang="fr-CH" sz="2800" b="0" dirty="0" smtClean="0">
                <a:solidFill>
                  <a:schemeClr val="bg1"/>
                </a:solidFill>
              </a:rPr>
              <a:t> </a:t>
            </a:r>
            <a:r>
              <a:rPr lang="fr-CH" sz="2800" b="0" dirty="0" err="1" smtClean="0">
                <a:solidFill>
                  <a:schemeClr val="bg1"/>
                </a:solidFill>
              </a:rPr>
              <a:t>extending</a:t>
            </a:r>
            <a:r>
              <a:rPr lang="fr-CH" sz="2800" b="0" dirty="0" smtClean="0">
                <a:solidFill>
                  <a:schemeClr val="bg1"/>
                </a:solidFill>
              </a:rPr>
              <a:t> </a:t>
            </a:r>
            <a:r>
              <a:rPr lang="fr-CH" sz="2800" b="0" dirty="0" err="1" smtClean="0">
                <a:solidFill>
                  <a:schemeClr val="bg1"/>
                </a:solidFill>
              </a:rPr>
              <a:t>towards</a:t>
            </a:r>
            <a:r>
              <a:rPr lang="fr-CH" sz="2800" b="0" dirty="0" smtClean="0">
                <a:solidFill>
                  <a:schemeClr val="bg1"/>
                </a:solidFill>
              </a:rPr>
              <a:t> </a:t>
            </a:r>
            <a:r>
              <a:rPr lang="fr-CH" sz="2800" b="0" dirty="0">
                <a:solidFill>
                  <a:schemeClr val="bg1"/>
                </a:solidFill>
              </a:rPr>
              <a:t>normal </a:t>
            </a:r>
            <a:r>
              <a:rPr lang="fr-CH" sz="2800" b="0" dirty="0" smtClean="0">
                <a:solidFill>
                  <a:schemeClr val="bg1"/>
                </a:solidFill>
              </a:rPr>
              <a:t>skin</a:t>
            </a:r>
          </a:p>
          <a:p>
            <a:pPr marL="176213" indent="-176213" eaLnBrk="1" hangingPunct="1">
              <a:lnSpc>
                <a:spcPct val="80000"/>
              </a:lnSpc>
              <a:buClr>
                <a:schemeClr val="bg1"/>
              </a:buClr>
            </a:pPr>
            <a:r>
              <a:rPr lang="fr-CH" sz="2800" b="0" dirty="0" smtClean="0">
                <a:solidFill>
                  <a:schemeClr val="bg1"/>
                </a:solidFill>
              </a:rPr>
              <a:t>The center or ‘body’ of the </a:t>
            </a:r>
            <a:r>
              <a:rPr lang="fr-CH" sz="2800" b="0" dirty="0" err="1" smtClean="0">
                <a:solidFill>
                  <a:schemeClr val="bg1"/>
                </a:solidFill>
              </a:rPr>
              <a:t>lesion</a:t>
            </a:r>
            <a:r>
              <a:rPr lang="fr-CH" sz="2800" b="0" dirty="0" smtClean="0">
                <a:solidFill>
                  <a:schemeClr val="bg1"/>
                </a:solidFill>
              </a:rPr>
              <a:t> </a:t>
            </a:r>
            <a:r>
              <a:rPr lang="fr-CH" sz="2800" b="0" dirty="0" err="1" smtClean="0">
                <a:solidFill>
                  <a:schemeClr val="bg1"/>
                </a:solidFill>
              </a:rPr>
              <a:t>can</a:t>
            </a:r>
            <a:r>
              <a:rPr lang="fr-CH" sz="2800" b="0" dirty="0" smtClean="0">
                <a:solidFill>
                  <a:schemeClr val="bg1"/>
                </a:solidFill>
              </a:rPr>
              <a:t> </a:t>
            </a:r>
            <a:r>
              <a:rPr lang="fr-CH" sz="2800" b="0" dirty="0" err="1" smtClean="0">
                <a:solidFill>
                  <a:schemeClr val="bg1"/>
                </a:solidFill>
              </a:rPr>
              <a:t>be</a:t>
            </a:r>
            <a:r>
              <a:rPr lang="fr-CH" sz="2800" b="0" dirty="0" smtClean="0">
                <a:solidFill>
                  <a:schemeClr val="bg1"/>
                </a:solidFill>
              </a:rPr>
              <a:t> </a:t>
            </a:r>
            <a:r>
              <a:rPr lang="fr-CH" sz="2800" b="0" dirty="0" err="1" smtClean="0">
                <a:solidFill>
                  <a:schemeClr val="bg1"/>
                </a:solidFill>
              </a:rPr>
              <a:t>composed</a:t>
            </a:r>
            <a:r>
              <a:rPr lang="fr-CH" sz="2800" b="0" dirty="0" smtClean="0">
                <a:solidFill>
                  <a:schemeClr val="bg1"/>
                </a:solidFill>
              </a:rPr>
              <a:t> of a </a:t>
            </a:r>
            <a:r>
              <a:rPr lang="fr-CH" sz="2800" b="0" dirty="0" err="1" smtClean="0">
                <a:solidFill>
                  <a:schemeClr val="bg1"/>
                </a:solidFill>
              </a:rPr>
              <a:t>relatively</a:t>
            </a:r>
            <a:r>
              <a:rPr lang="fr-CH" sz="2800" b="0" dirty="0" smtClean="0">
                <a:solidFill>
                  <a:schemeClr val="bg1"/>
                </a:solidFill>
              </a:rPr>
              <a:t> </a:t>
            </a:r>
            <a:r>
              <a:rPr lang="fr-CH" sz="2800" b="0" dirty="0" err="1" smtClean="0">
                <a:solidFill>
                  <a:schemeClr val="bg1"/>
                </a:solidFill>
              </a:rPr>
              <a:t>homogeneous</a:t>
            </a:r>
            <a:r>
              <a:rPr lang="fr-CH" sz="2800" b="0" dirty="0" smtClean="0">
                <a:solidFill>
                  <a:schemeClr val="bg1"/>
                </a:solidFill>
              </a:rPr>
              <a:t> ‘</a:t>
            </a:r>
            <a:r>
              <a:rPr lang="fr-CH" sz="2800" b="0" dirty="0" err="1" smtClean="0">
                <a:solidFill>
                  <a:schemeClr val="bg1"/>
                </a:solidFill>
              </a:rPr>
              <a:t>blotch</a:t>
            </a:r>
            <a:r>
              <a:rPr lang="fr-CH" sz="2800" b="0" dirty="0" smtClean="0">
                <a:solidFill>
                  <a:schemeClr val="bg1"/>
                </a:solidFill>
              </a:rPr>
              <a:t>’ of </a:t>
            </a:r>
            <a:r>
              <a:rPr lang="fr-CH" sz="2800" b="0" dirty="0" err="1" smtClean="0">
                <a:solidFill>
                  <a:schemeClr val="bg1"/>
                </a:solidFill>
              </a:rPr>
              <a:t>color</a:t>
            </a:r>
            <a:r>
              <a:rPr lang="fr-CH" sz="2800" b="0" dirty="0" smtClean="0">
                <a:solidFill>
                  <a:schemeClr val="bg1"/>
                </a:solidFill>
              </a:rPr>
              <a:t> OR </a:t>
            </a:r>
            <a:r>
              <a:rPr lang="fr-CH" sz="2800" b="0" dirty="0" err="1" smtClean="0">
                <a:solidFill>
                  <a:schemeClr val="bg1"/>
                </a:solidFill>
              </a:rPr>
              <a:t>be</a:t>
            </a:r>
            <a:r>
              <a:rPr lang="fr-CH" sz="2800" b="0" dirty="0" smtClean="0">
                <a:solidFill>
                  <a:schemeClr val="bg1"/>
                </a:solidFill>
              </a:rPr>
              <a:t> </a:t>
            </a:r>
            <a:r>
              <a:rPr lang="fr-CH" sz="2800" b="0" dirty="0" err="1" smtClean="0">
                <a:solidFill>
                  <a:schemeClr val="bg1"/>
                </a:solidFill>
              </a:rPr>
              <a:t>composed</a:t>
            </a:r>
            <a:r>
              <a:rPr lang="fr-CH" sz="2800" b="0" dirty="0" smtClean="0">
                <a:solidFill>
                  <a:schemeClr val="bg1"/>
                </a:solidFill>
              </a:rPr>
              <a:t> of a lace </a:t>
            </a:r>
            <a:r>
              <a:rPr lang="fr-CH" sz="2800" b="0" dirty="0" err="1" smtClean="0">
                <a:solidFill>
                  <a:schemeClr val="bg1"/>
                </a:solidFill>
              </a:rPr>
              <a:t>like</a:t>
            </a:r>
            <a:r>
              <a:rPr lang="fr-CH" sz="2800" b="0" dirty="0" smtClean="0">
                <a:solidFill>
                  <a:schemeClr val="bg1"/>
                </a:solidFill>
              </a:rPr>
              <a:t> ‘network’ of </a:t>
            </a:r>
            <a:r>
              <a:rPr lang="fr-CH" sz="2800" b="0" dirty="0" err="1" smtClean="0">
                <a:solidFill>
                  <a:schemeClr val="bg1"/>
                </a:solidFill>
              </a:rPr>
              <a:t>color</a:t>
            </a:r>
            <a:r>
              <a:rPr lang="fr-CH" sz="2800" b="0" dirty="0" smtClean="0">
                <a:solidFill>
                  <a:schemeClr val="bg1"/>
                </a:solidFill>
              </a:rPr>
              <a:t>.</a:t>
            </a:r>
          </a:p>
          <a:p>
            <a:pPr marL="176213" indent="-176213" eaLnBrk="1" hangingPunct="1">
              <a:lnSpc>
                <a:spcPct val="80000"/>
              </a:lnSpc>
              <a:buClr>
                <a:schemeClr val="bg1"/>
              </a:buClr>
            </a:pPr>
            <a:r>
              <a:rPr lang="fr-CH" sz="2800" b="0" dirty="0" smtClean="0">
                <a:solidFill>
                  <a:schemeClr val="bg1"/>
                </a:solidFill>
              </a:rPr>
              <a:t>The </a:t>
            </a:r>
            <a:r>
              <a:rPr lang="fr-CH" sz="2800" b="0" dirty="0" err="1" smtClean="0">
                <a:solidFill>
                  <a:schemeClr val="bg1"/>
                </a:solidFill>
              </a:rPr>
              <a:t>appearance</a:t>
            </a:r>
            <a:r>
              <a:rPr lang="fr-CH" sz="2800" b="0" dirty="0" smtClean="0">
                <a:solidFill>
                  <a:schemeClr val="bg1"/>
                </a:solidFill>
              </a:rPr>
              <a:t> of </a:t>
            </a:r>
            <a:r>
              <a:rPr lang="fr-CH" sz="2800" b="0" dirty="0" err="1" smtClean="0">
                <a:solidFill>
                  <a:schemeClr val="bg1"/>
                </a:solidFill>
              </a:rPr>
              <a:t>streaks</a:t>
            </a:r>
            <a:r>
              <a:rPr lang="fr-CH" sz="2800" b="0" dirty="0" smtClean="0">
                <a:solidFill>
                  <a:schemeClr val="bg1"/>
                </a:solidFill>
              </a:rPr>
              <a:t> varies </a:t>
            </a:r>
            <a:r>
              <a:rPr lang="fr-CH" sz="2800" b="0" dirty="0" err="1" smtClean="0">
                <a:solidFill>
                  <a:schemeClr val="bg1"/>
                </a:solidFill>
              </a:rPr>
              <a:t>based</a:t>
            </a:r>
            <a:r>
              <a:rPr lang="fr-CH" sz="2800" b="0" dirty="0" smtClean="0">
                <a:solidFill>
                  <a:schemeClr val="bg1"/>
                </a:solidFill>
              </a:rPr>
              <a:t> on </a:t>
            </a:r>
            <a:r>
              <a:rPr lang="fr-CH" sz="2800" b="0" dirty="0" err="1" smtClean="0">
                <a:solidFill>
                  <a:schemeClr val="bg1"/>
                </a:solidFill>
              </a:rPr>
              <a:t>whether</a:t>
            </a:r>
            <a:r>
              <a:rPr lang="fr-CH" sz="2800" b="0" dirty="0" smtClean="0">
                <a:solidFill>
                  <a:schemeClr val="bg1"/>
                </a:solidFill>
              </a:rPr>
              <a:t> </a:t>
            </a:r>
            <a:r>
              <a:rPr lang="fr-CH" sz="2800" b="0" dirty="0" err="1" smtClean="0">
                <a:solidFill>
                  <a:schemeClr val="bg1"/>
                </a:solidFill>
              </a:rPr>
              <a:t>they</a:t>
            </a:r>
            <a:r>
              <a:rPr lang="fr-CH" sz="2800" b="0" dirty="0" smtClean="0">
                <a:solidFill>
                  <a:schemeClr val="bg1"/>
                </a:solidFill>
              </a:rPr>
              <a:t> are extensions off of a </a:t>
            </a:r>
            <a:r>
              <a:rPr lang="fr-CH" sz="2800" b="0" dirty="0" err="1" smtClean="0">
                <a:solidFill>
                  <a:schemeClr val="bg1"/>
                </a:solidFill>
              </a:rPr>
              <a:t>blotch</a:t>
            </a:r>
            <a:r>
              <a:rPr lang="fr-CH" sz="2800" b="0" dirty="0" smtClean="0">
                <a:solidFill>
                  <a:schemeClr val="bg1"/>
                </a:solidFill>
              </a:rPr>
              <a:t> </a:t>
            </a:r>
            <a:r>
              <a:rPr lang="fr-CH" sz="2800" b="0" dirty="0" err="1" smtClean="0">
                <a:solidFill>
                  <a:schemeClr val="bg1"/>
                </a:solidFill>
              </a:rPr>
              <a:t>like</a:t>
            </a:r>
            <a:r>
              <a:rPr lang="fr-CH" sz="2800" b="0" dirty="0" smtClean="0">
                <a:solidFill>
                  <a:schemeClr val="bg1"/>
                </a:solidFill>
              </a:rPr>
              <a:t> ‘</a:t>
            </a:r>
            <a:r>
              <a:rPr lang="fr-CH" sz="2800" b="0" dirty="0" err="1" smtClean="0">
                <a:solidFill>
                  <a:schemeClr val="bg1"/>
                </a:solidFill>
              </a:rPr>
              <a:t>tumor</a:t>
            </a:r>
            <a:r>
              <a:rPr lang="fr-CH" sz="2800" b="0" dirty="0" smtClean="0">
                <a:solidFill>
                  <a:schemeClr val="bg1"/>
                </a:solidFill>
              </a:rPr>
              <a:t> body’ or a lace </a:t>
            </a:r>
            <a:r>
              <a:rPr lang="fr-CH" sz="2800" b="0" dirty="0" err="1" smtClean="0">
                <a:solidFill>
                  <a:schemeClr val="bg1"/>
                </a:solidFill>
              </a:rPr>
              <a:t>like</a:t>
            </a:r>
            <a:r>
              <a:rPr lang="fr-CH" sz="2800" b="0" dirty="0" smtClean="0">
                <a:solidFill>
                  <a:schemeClr val="bg1"/>
                </a:solidFill>
              </a:rPr>
              <a:t> central ‘network’. The </a:t>
            </a:r>
            <a:r>
              <a:rPr lang="fr-CH" sz="2800" b="0" dirty="0" err="1" smtClean="0">
                <a:solidFill>
                  <a:schemeClr val="bg1"/>
                </a:solidFill>
              </a:rPr>
              <a:t>following</a:t>
            </a:r>
            <a:r>
              <a:rPr lang="fr-CH" sz="2800" b="0" dirty="0" smtClean="0">
                <a:solidFill>
                  <a:schemeClr val="bg1"/>
                </a:solidFill>
              </a:rPr>
              <a:t> </a:t>
            </a:r>
            <a:r>
              <a:rPr lang="fr-CH" sz="2800" b="0" dirty="0" err="1" smtClean="0">
                <a:solidFill>
                  <a:schemeClr val="bg1"/>
                </a:solidFill>
              </a:rPr>
              <a:t>slides</a:t>
            </a:r>
            <a:r>
              <a:rPr lang="fr-CH" sz="2800" b="0" dirty="0" smtClean="0">
                <a:solidFill>
                  <a:schemeClr val="bg1"/>
                </a:solidFill>
              </a:rPr>
              <a:t> </a:t>
            </a:r>
            <a:r>
              <a:rPr lang="fr-CH" sz="2800" b="0" dirty="0" err="1" smtClean="0">
                <a:solidFill>
                  <a:schemeClr val="bg1"/>
                </a:solidFill>
              </a:rPr>
              <a:t>describe</a:t>
            </a:r>
            <a:r>
              <a:rPr lang="fr-CH" sz="2800" b="0" dirty="0" smtClean="0">
                <a:solidFill>
                  <a:schemeClr val="bg1"/>
                </a:solidFill>
              </a:rPr>
              <a:t> </a:t>
            </a:r>
            <a:r>
              <a:rPr lang="fr-CH" sz="2800" b="0" dirty="0" err="1" smtClean="0">
                <a:solidFill>
                  <a:schemeClr val="bg1"/>
                </a:solidFill>
              </a:rPr>
              <a:t>these</a:t>
            </a:r>
            <a:r>
              <a:rPr lang="fr-CH" sz="2800" b="0" dirty="0" smtClean="0">
                <a:solidFill>
                  <a:schemeClr val="bg1"/>
                </a:solidFill>
              </a:rPr>
              <a:t> </a:t>
            </a:r>
            <a:r>
              <a:rPr lang="fr-CH" sz="2800" b="0" dirty="0" err="1" smtClean="0">
                <a:solidFill>
                  <a:schemeClr val="bg1"/>
                </a:solidFill>
              </a:rPr>
              <a:t>two</a:t>
            </a:r>
            <a:r>
              <a:rPr lang="fr-CH" sz="2800" b="0" dirty="0" smtClean="0">
                <a:solidFill>
                  <a:schemeClr val="bg1"/>
                </a:solidFill>
              </a:rPr>
              <a:t> scenarios.</a:t>
            </a:r>
            <a:endParaRPr lang="fr-CH" sz="2800" b="0" dirty="0">
              <a:solidFill>
                <a:schemeClr val="bg1"/>
              </a:solidFill>
            </a:endParaRPr>
          </a:p>
          <a:p>
            <a:pPr marL="176213" indent="-176213" eaLnBrk="1" hangingPunct="1">
              <a:lnSpc>
                <a:spcPct val="80000"/>
              </a:lnSpc>
              <a:buClr>
                <a:schemeClr val="bg1"/>
              </a:buClr>
              <a:buFontTx/>
              <a:buNone/>
            </a:pPr>
            <a:endParaRPr lang="en-US" sz="2800" b="0" dirty="0">
              <a:solidFill>
                <a:schemeClr val="accent2"/>
              </a:solidFill>
            </a:endParaRPr>
          </a:p>
        </p:txBody>
      </p:sp>
    </p:spTree>
    <p:extLst>
      <p:ext uri="{BB962C8B-B14F-4D97-AF65-F5344CB8AC3E}">
        <p14:creationId xmlns:p14="http://schemas.microsoft.com/office/powerpoint/2010/main" xmlns="" val="87847991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579585" name="Group 56"/>
          <p:cNvGrpSpPr>
            <a:grpSpLocks/>
          </p:cNvGrpSpPr>
          <p:nvPr/>
        </p:nvGrpSpPr>
        <p:grpSpPr bwMode="auto">
          <a:xfrm>
            <a:off x="3846513" y="355601"/>
            <a:ext cx="1712912" cy="1430339"/>
            <a:chOff x="2677" y="3780"/>
            <a:chExt cx="2003" cy="1503"/>
          </a:xfrm>
        </p:grpSpPr>
        <p:sp>
          <p:nvSpPr>
            <p:cNvPr id="579589" name="Oval 57"/>
            <p:cNvSpPr>
              <a:spLocks noChangeArrowheads="1"/>
            </p:cNvSpPr>
            <p:nvPr/>
          </p:nvSpPr>
          <p:spPr bwMode="auto">
            <a:xfrm>
              <a:off x="3084" y="4104"/>
              <a:ext cx="1195" cy="873"/>
            </a:xfrm>
            <a:prstGeom prst="ellipse">
              <a:avLst/>
            </a:prstGeom>
            <a:solidFill>
              <a:srgbClr val="800000"/>
            </a:soli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anchor="ctr"/>
            <a:lstStyle/>
            <a:p>
              <a:pPr algn="l"/>
              <a:endParaRPr lang="en-US" sz="3600">
                <a:solidFill>
                  <a:srgbClr val="FFFFFF"/>
                </a:solidFill>
                <a:cs typeface="Arial" charset="0"/>
              </a:endParaRPr>
            </a:p>
          </p:txBody>
        </p:sp>
        <p:sp>
          <p:nvSpPr>
            <p:cNvPr id="579590" name="Freeform 58"/>
            <p:cNvSpPr>
              <a:spLocks/>
            </p:cNvSpPr>
            <p:nvPr/>
          </p:nvSpPr>
          <p:spPr bwMode="auto">
            <a:xfrm rot="-6278693">
              <a:off x="2801" y="4552"/>
              <a:ext cx="241" cy="444"/>
            </a:xfrm>
            <a:custGeom>
              <a:avLst/>
              <a:gdLst>
                <a:gd name="T0" fmla="*/ 181637 w 193"/>
                <a:gd name="T1" fmla="*/ 1011889446 h 281"/>
                <a:gd name="T2" fmla="*/ 194276 w 193"/>
                <a:gd name="T3" fmla="*/ 920097833 h 281"/>
                <a:gd name="T4" fmla="*/ 68312 w 193"/>
                <a:gd name="T5" fmla="*/ 534853296 h 281"/>
                <a:gd name="T6" fmla="*/ 106517 w 193"/>
                <a:gd name="T7" fmla="*/ 94432344 h 281"/>
                <a:gd name="T8" fmla="*/ 131053 w 193"/>
                <a:gd name="T9" fmla="*/ 31627104 h 281"/>
                <a:gd name="T10" fmla="*/ 194276 w 193"/>
                <a:gd name="T11" fmla="*/ 4815251 h 281"/>
                <a:gd name="T12" fmla="*/ 294707 w 193"/>
                <a:gd name="T13" fmla="*/ 180968355 h 281"/>
                <a:gd name="T14" fmla="*/ 232218 w 193"/>
                <a:gd name="T15" fmla="*/ 596664439 h 281"/>
                <a:gd name="T16" fmla="*/ 244525 w 193"/>
                <a:gd name="T17" fmla="*/ 773834220 h 281"/>
                <a:gd name="T18" fmla="*/ 255521 w 193"/>
                <a:gd name="T19" fmla="*/ 978781438 h 2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3"/>
                <a:gd name="T31" fmla="*/ 0 h 281"/>
                <a:gd name="T32" fmla="*/ 193 w 193"/>
                <a:gd name="T33" fmla="*/ 281 h 2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3" h="281">
                  <a:moveTo>
                    <a:pt x="119" y="281"/>
                  </a:moveTo>
                  <a:cubicBezTo>
                    <a:pt x="122" y="273"/>
                    <a:pt x="127" y="265"/>
                    <a:pt x="127" y="256"/>
                  </a:cubicBezTo>
                  <a:cubicBezTo>
                    <a:pt x="127" y="154"/>
                    <a:pt x="120" y="173"/>
                    <a:pt x="45" y="149"/>
                  </a:cubicBezTo>
                  <a:cubicBezTo>
                    <a:pt x="0" y="106"/>
                    <a:pt x="37" y="59"/>
                    <a:pt x="70" y="26"/>
                  </a:cubicBezTo>
                  <a:cubicBezTo>
                    <a:pt x="76" y="20"/>
                    <a:pt x="79" y="12"/>
                    <a:pt x="86" y="9"/>
                  </a:cubicBezTo>
                  <a:cubicBezTo>
                    <a:pt x="99" y="3"/>
                    <a:pt x="113" y="4"/>
                    <a:pt x="127" y="1"/>
                  </a:cubicBezTo>
                  <a:cubicBezTo>
                    <a:pt x="175" y="13"/>
                    <a:pt x="181" y="0"/>
                    <a:pt x="193" y="50"/>
                  </a:cubicBezTo>
                  <a:cubicBezTo>
                    <a:pt x="184" y="133"/>
                    <a:pt x="186" y="112"/>
                    <a:pt x="152" y="166"/>
                  </a:cubicBezTo>
                  <a:cubicBezTo>
                    <a:pt x="155" y="182"/>
                    <a:pt x="158" y="199"/>
                    <a:pt x="160" y="215"/>
                  </a:cubicBezTo>
                  <a:cubicBezTo>
                    <a:pt x="163" y="234"/>
                    <a:pt x="168" y="272"/>
                    <a:pt x="168" y="272"/>
                  </a:cubicBezTo>
                </a:path>
              </a:pathLst>
            </a:custGeom>
            <a:solidFill>
              <a:srgbClr val="800000"/>
            </a:soli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a:lstStyle/>
            <a:p>
              <a:endParaRPr lang="en-US"/>
            </a:p>
          </p:txBody>
        </p:sp>
        <p:sp>
          <p:nvSpPr>
            <p:cNvPr id="579591" name="Freeform 59"/>
            <p:cNvSpPr>
              <a:spLocks/>
            </p:cNvSpPr>
            <p:nvPr/>
          </p:nvSpPr>
          <p:spPr bwMode="auto">
            <a:xfrm rot="-8667532">
              <a:off x="3171" y="4881"/>
              <a:ext cx="316" cy="336"/>
            </a:xfrm>
            <a:custGeom>
              <a:avLst/>
              <a:gdLst>
                <a:gd name="T0" fmla="*/ 1385966355 w 193"/>
                <a:gd name="T1" fmla="*/ 102664 h 281"/>
                <a:gd name="T2" fmla="*/ 1481034540 w 193"/>
                <a:gd name="T3" fmla="*/ 93592 h 281"/>
                <a:gd name="T4" fmla="*/ 524863563 w 193"/>
                <a:gd name="T5" fmla="*/ 54335 h 281"/>
                <a:gd name="T6" fmla="*/ 816894053 w 193"/>
                <a:gd name="T7" fmla="*/ 9349 h 281"/>
                <a:gd name="T8" fmla="*/ 1002968028 w 193"/>
                <a:gd name="T9" fmla="*/ 3445 h 281"/>
                <a:gd name="T10" fmla="*/ 1481034540 w 193"/>
                <a:gd name="T11" fmla="*/ 1 h 281"/>
                <a:gd name="T12" fmla="*/ 2147483647 w 193"/>
                <a:gd name="T13" fmla="*/ 18282 h 281"/>
                <a:gd name="T14" fmla="*/ 1773121607 w 193"/>
                <a:gd name="T15" fmla="*/ 60230 h 281"/>
                <a:gd name="T16" fmla="*/ 1862364222 w 193"/>
                <a:gd name="T17" fmla="*/ 78320 h 281"/>
                <a:gd name="T18" fmla="*/ 1956145043 w 193"/>
                <a:gd name="T19" fmla="*/ 99210 h 2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3"/>
                <a:gd name="T31" fmla="*/ 0 h 281"/>
                <a:gd name="T32" fmla="*/ 193 w 193"/>
                <a:gd name="T33" fmla="*/ 281 h 2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3" h="281">
                  <a:moveTo>
                    <a:pt x="119" y="281"/>
                  </a:moveTo>
                  <a:cubicBezTo>
                    <a:pt x="122" y="273"/>
                    <a:pt x="127" y="265"/>
                    <a:pt x="127" y="256"/>
                  </a:cubicBezTo>
                  <a:cubicBezTo>
                    <a:pt x="127" y="154"/>
                    <a:pt x="120" y="173"/>
                    <a:pt x="45" y="149"/>
                  </a:cubicBezTo>
                  <a:cubicBezTo>
                    <a:pt x="0" y="106"/>
                    <a:pt x="37" y="59"/>
                    <a:pt x="70" y="26"/>
                  </a:cubicBezTo>
                  <a:cubicBezTo>
                    <a:pt x="76" y="20"/>
                    <a:pt x="79" y="12"/>
                    <a:pt x="86" y="9"/>
                  </a:cubicBezTo>
                  <a:cubicBezTo>
                    <a:pt x="99" y="3"/>
                    <a:pt x="113" y="4"/>
                    <a:pt x="127" y="1"/>
                  </a:cubicBezTo>
                  <a:cubicBezTo>
                    <a:pt x="175" y="13"/>
                    <a:pt x="181" y="0"/>
                    <a:pt x="193" y="50"/>
                  </a:cubicBezTo>
                  <a:cubicBezTo>
                    <a:pt x="184" y="133"/>
                    <a:pt x="186" y="112"/>
                    <a:pt x="152" y="166"/>
                  </a:cubicBezTo>
                  <a:cubicBezTo>
                    <a:pt x="155" y="182"/>
                    <a:pt x="158" y="199"/>
                    <a:pt x="160" y="215"/>
                  </a:cubicBezTo>
                  <a:cubicBezTo>
                    <a:pt x="163" y="234"/>
                    <a:pt x="168" y="272"/>
                    <a:pt x="168" y="272"/>
                  </a:cubicBezTo>
                </a:path>
              </a:pathLst>
            </a:custGeom>
            <a:solidFill>
              <a:srgbClr val="800000"/>
            </a:soli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a:lstStyle/>
            <a:p>
              <a:endParaRPr lang="en-US"/>
            </a:p>
          </p:txBody>
        </p:sp>
        <p:sp>
          <p:nvSpPr>
            <p:cNvPr id="579592" name="Freeform 60"/>
            <p:cNvSpPr>
              <a:spLocks/>
            </p:cNvSpPr>
            <p:nvPr/>
          </p:nvSpPr>
          <p:spPr bwMode="auto">
            <a:xfrm rot="-10148712">
              <a:off x="3511" y="4947"/>
              <a:ext cx="316" cy="336"/>
            </a:xfrm>
            <a:custGeom>
              <a:avLst/>
              <a:gdLst>
                <a:gd name="T0" fmla="*/ 1385966355 w 193"/>
                <a:gd name="T1" fmla="*/ 102664 h 281"/>
                <a:gd name="T2" fmla="*/ 1481034540 w 193"/>
                <a:gd name="T3" fmla="*/ 93592 h 281"/>
                <a:gd name="T4" fmla="*/ 524863563 w 193"/>
                <a:gd name="T5" fmla="*/ 54335 h 281"/>
                <a:gd name="T6" fmla="*/ 816894053 w 193"/>
                <a:gd name="T7" fmla="*/ 9349 h 281"/>
                <a:gd name="T8" fmla="*/ 1002968028 w 193"/>
                <a:gd name="T9" fmla="*/ 3445 h 281"/>
                <a:gd name="T10" fmla="*/ 1481034540 w 193"/>
                <a:gd name="T11" fmla="*/ 1 h 281"/>
                <a:gd name="T12" fmla="*/ 2147483647 w 193"/>
                <a:gd name="T13" fmla="*/ 18282 h 281"/>
                <a:gd name="T14" fmla="*/ 1773121607 w 193"/>
                <a:gd name="T15" fmla="*/ 60230 h 281"/>
                <a:gd name="T16" fmla="*/ 1862364222 w 193"/>
                <a:gd name="T17" fmla="*/ 78320 h 281"/>
                <a:gd name="T18" fmla="*/ 1956145043 w 193"/>
                <a:gd name="T19" fmla="*/ 99210 h 2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3"/>
                <a:gd name="T31" fmla="*/ 0 h 281"/>
                <a:gd name="T32" fmla="*/ 193 w 193"/>
                <a:gd name="T33" fmla="*/ 281 h 2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3" h="281">
                  <a:moveTo>
                    <a:pt x="119" y="281"/>
                  </a:moveTo>
                  <a:cubicBezTo>
                    <a:pt x="122" y="273"/>
                    <a:pt x="127" y="265"/>
                    <a:pt x="127" y="256"/>
                  </a:cubicBezTo>
                  <a:cubicBezTo>
                    <a:pt x="127" y="154"/>
                    <a:pt x="120" y="173"/>
                    <a:pt x="45" y="149"/>
                  </a:cubicBezTo>
                  <a:cubicBezTo>
                    <a:pt x="0" y="106"/>
                    <a:pt x="37" y="59"/>
                    <a:pt x="70" y="26"/>
                  </a:cubicBezTo>
                  <a:cubicBezTo>
                    <a:pt x="76" y="20"/>
                    <a:pt x="79" y="12"/>
                    <a:pt x="86" y="9"/>
                  </a:cubicBezTo>
                  <a:cubicBezTo>
                    <a:pt x="99" y="3"/>
                    <a:pt x="113" y="4"/>
                    <a:pt x="127" y="1"/>
                  </a:cubicBezTo>
                  <a:cubicBezTo>
                    <a:pt x="175" y="13"/>
                    <a:pt x="181" y="0"/>
                    <a:pt x="193" y="50"/>
                  </a:cubicBezTo>
                  <a:cubicBezTo>
                    <a:pt x="184" y="133"/>
                    <a:pt x="186" y="112"/>
                    <a:pt x="152" y="166"/>
                  </a:cubicBezTo>
                  <a:cubicBezTo>
                    <a:pt x="155" y="182"/>
                    <a:pt x="158" y="199"/>
                    <a:pt x="160" y="215"/>
                  </a:cubicBezTo>
                  <a:cubicBezTo>
                    <a:pt x="163" y="234"/>
                    <a:pt x="168" y="272"/>
                    <a:pt x="168" y="272"/>
                  </a:cubicBezTo>
                </a:path>
              </a:pathLst>
            </a:custGeom>
            <a:solidFill>
              <a:srgbClr val="800000"/>
            </a:soli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a:lstStyle/>
            <a:p>
              <a:endParaRPr lang="en-US"/>
            </a:p>
          </p:txBody>
        </p:sp>
        <p:sp>
          <p:nvSpPr>
            <p:cNvPr id="579593" name="Freeform 61"/>
            <p:cNvSpPr>
              <a:spLocks/>
            </p:cNvSpPr>
            <p:nvPr/>
          </p:nvSpPr>
          <p:spPr bwMode="auto">
            <a:xfrm rot="10083273">
              <a:off x="3939" y="4881"/>
              <a:ext cx="316" cy="336"/>
            </a:xfrm>
            <a:custGeom>
              <a:avLst/>
              <a:gdLst>
                <a:gd name="T0" fmla="*/ 1385966355 w 193"/>
                <a:gd name="T1" fmla="*/ 102664 h 281"/>
                <a:gd name="T2" fmla="*/ 1481034540 w 193"/>
                <a:gd name="T3" fmla="*/ 93592 h 281"/>
                <a:gd name="T4" fmla="*/ 524863563 w 193"/>
                <a:gd name="T5" fmla="*/ 54335 h 281"/>
                <a:gd name="T6" fmla="*/ 816894053 w 193"/>
                <a:gd name="T7" fmla="*/ 9349 h 281"/>
                <a:gd name="T8" fmla="*/ 1002968028 w 193"/>
                <a:gd name="T9" fmla="*/ 3445 h 281"/>
                <a:gd name="T10" fmla="*/ 1481034540 w 193"/>
                <a:gd name="T11" fmla="*/ 1 h 281"/>
                <a:gd name="T12" fmla="*/ 2147483647 w 193"/>
                <a:gd name="T13" fmla="*/ 18282 h 281"/>
                <a:gd name="T14" fmla="*/ 1773121607 w 193"/>
                <a:gd name="T15" fmla="*/ 60230 h 281"/>
                <a:gd name="T16" fmla="*/ 1862364222 w 193"/>
                <a:gd name="T17" fmla="*/ 78320 h 281"/>
                <a:gd name="T18" fmla="*/ 1956145043 w 193"/>
                <a:gd name="T19" fmla="*/ 99210 h 2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3"/>
                <a:gd name="T31" fmla="*/ 0 h 281"/>
                <a:gd name="T32" fmla="*/ 193 w 193"/>
                <a:gd name="T33" fmla="*/ 281 h 2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3" h="281">
                  <a:moveTo>
                    <a:pt x="119" y="281"/>
                  </a:moveTo>
                  <a:cubicBezTo>
                    <a:pt x="122" y="273"/>
                    <a:pt x="127" y="265"/>
                    <a:pt x="127" y="256"/>
                  </a:cubicBezTo>
                  <a:cubicBezTo>
                    <a:pt x="127" y="154"/>
                    <a:pt x="120" y="173"/>
                    <a:pt x="45" y="149"/>
                  </a:cubicBezTo>
                  <a:cubicBezTo>
                    <a:pt x="0" y="106"/>
                    <a:pt x="37" y="59"/>
                    <a:pt x="70" y="26"/>
                  </a:cubicBezTo>
                  <a:cubicBezTo>
                    <a:pt x="76" y="20"/>
                    <a:pt x="79" y="12"/>
                    <a:pt x="86" y="9"/>
                  </a:cubicBezTo>
                  <a:cubicBezTo>
                    <a:pt x="99" y="3"/>
                    <a:pt x="113" y="4"/>
                    <a:pt x="127" y="1"/>
                  </a:cubicBezTo>
                  <a:cubicBezTo>
                    <a:pt x="175" y="13"/>
                    <a:pt x="181" y="0"/>
                    <a:pt x="193" y="50"/>
                  </a:cubicBezTo>
                  <a:cubicBezTo>
                    <a:pt x="184" y="133"/>
                    <a:pt x="186" y="112"/>
                    <a:pt x="152" y="166"/>
                  </a:cubicBezTo>
                  <a:cubicBezTo>
                    <a:pt x="155" y="182"/>
                    <a:pt x="158" y="199"/>
                    <a:pt x="160" y="215"/>
                  </a:cubicBezTo>
                  <a:cubicBezTo>
                    <a:pt x="163" y="234"/>
                    <a:pt x="168" y="272"/>
                    <a:pt x="168" y="272"/>
                  </a:cubicBezTo>
                </a:path>
              </a:pathLst>
            </a:custGeom>
            <a:solidFill>
              <a:srgbClr val="800000"/>
            </a:soli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a:lstStyle/>
            <a:p>
              <a:endParaRPr lang="en-US"/>
            </a:p>
          </p:txBody>
        </p:sp>
        <p:sp>
          <p:nvSpPr>
            <p:cNvPr id="579594" name="Freeform 62"/>
            <p:cNvSpPr>
              <a:spLocks/>
            </p:cNvSpPr>
            <p:nvPr/>
          </p:nvSpPr>
          <p:spPr bwMode="auto">
            <a:xfrm rot="-667435">
              <a:off x="3256" y="3813"/>
              <a:ext cx="316" cy="336"/>
            </a:xfrm>
            <a:custGeom>
              <a:avLst/>
              <a:gdLst>
                <a:gd name="T0" fmla="*/ 1385966355 w 193"/>
                <a:gd name="T1" fmla="*/ 102664 h 281"/>
                <a:gd name="T2" fmla="*/ 1481034540 w 193"/>
                <a:gd name="T3" fmla="*/ 93592 h 281"/>
                <a:gd name="T4" fmla="*/ 524863563 w 193"/>
                <a:gd name="T5" fmla="*/ 54335 h 281"/>
                <a:gd name="T6" fmla="*/ 816894053 w 193"/>
                <a:gd name="T7" fmla="*/ 9349 h 281"/>
                <a:gd name="T8" fmla="*/ 1002968028 w 193"/>
                <a:gd name="T9" fmla="*/ 3445 h 281"/>
                <a:gd name="T10" fmla="*/ 1481034540 w 193"/>
                <a:gd name="T11" fmla="*/ 1 h 281"/>
                <a:gd name="T12" fmla="*/ 2147483647 w 193"/>
                <a:gd name="T13" fmla="*/ 18282 h 281"/>
                <a:gd name="T14" fmla="*/ 1773121607 w 193"/>
                <a:gd name="T15" fmla="*/ 60230 h 281"/>
                <a:gd name="T16" fmla="*/ 1862364222 w 193"/>
                <a:gd name="T17" fmla="*/ 78320 h 281"/>
                <a:gd name="T18" fmla="*/ 1956145043 w 193"/>
                <a:gd name="T19" fmla="*/ 99210 h 2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3"/>
                <a:gd name="T31" fmla="*/ 0 h 281"/>
                <a:gd name="T32" fmla="*/ 193 w 193"/>
                <a:gd name="T33" fmla="*/ 281 h 2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3" h="281">
                  <a:moveTo>
                    <a:pt x="119" y="281"/>
                  </a:moveTo>
                  <a:cubicBezTo>
                    <a:pt x="122" y="273"/>
                    <a:pt x="127" y="265"/>
                    <a:pt x="127" y="256"/>
                  </a:cubicBezTo>
                  <a:cubicBezTo>
                    <a:pt x="127" y="154"/>
                    <a:pt x="120" y="173"/>
                    <a:pt x="45" y="149"/>
                  </a:cubicBezTo>
                  <a:cubicBezTo>
                    <a:pt x="0" y="106"/>
                    <a:pt x="37" y="59"/>
                    <a:pt x="70" y="26"/>
                  </a:cubicBezTo>
                  <a:cubicBezTo>
                    <a:pt x="76" y="20"/>
                    <a:pt x="79" y="12"/>
                    <a:pt x="86" y="9"/>
                  </a:cubicBezTo>
                  <a:cubicBezTo>
                    <a:pt x="99" y="3"/>
                    <a:pt x="113" y="4"/>
                    <a:pt x="127" y="1"/>
                  </a:cubicBezTo>
                  <a:cubicBezTo>
                    <a:pt x="175" y="13"/>
                    <a:pt x="181" y="0"/>
                    <a:pt x="193" y="50"/>
                  </a:cubicBezTo>
                  <a:cubicBezTo>
                    <a:pt x="184" y="133"/>
                    <a:pt x="186" y="112"/>
                    <a:pt x="152" y="166"/>
                  </a:cubicBezTo>
                  <a:cubicBezTo>
                    <a:pt x="155" y="182"/>
                    <a:pt x="158" y="199"/>
                    <a:pt x="160" y="215"/>
                  </a:cubicBezTo>
                  <a:cubicBezTo>
                    <a:pt x="163" y="234"/>
                    <a:pt x="168" y="272"/>
                    <a:pt x="168" y="272"/>
                  </a:cubicBezTo>
                </a:path>
              </a:pathLst>
            </a:custGeom>
            <a:solidFill>
              <a:srgbClr val="800000"/>
            </a:soli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a:lstStyle/>
            <a:p>
              <a:endParaRPr lang="en-US"/>
            </a:p>
          </p:txBody>
        </p:sp>
        <p:sp>
          <p:nvSpPr>
            <p:cNvPr id="579595" name="Freeform 63"/>
            <p:cNvSpPr>
              <a:spLocks/>
            </p:cNvSpPr>
            <p:nvPr/>
          </p:nvSpPr>
          <p:spPr bwMode="auto">
            <a:xfrm rot="5933441">
              <a:off x="4338" y="4326"/>
              <a:ext cx="239" cy="444"/>
            </a:xfrm>
            <a:custGeom>
              <a:avLst/>
              <a:gdLst>
                <a:gd name="T0" fmla="*/ 136993 w 193"/>
                <a:gd name="T1" fmla="*/ 1011889446 h 281"/>
                <a:gd name="T2" fmla="*/ 146684 w 193"/>
                <a:gd name="T3" fmla="*/ 920097833 h 281"/>
                <a:gd name="T4" fmla="*/ 51612 w 193"/>
                <a:gd name="T5" fmla="*/ 534853296 h 281"/>
                <a:gd name="T6" fmla="*/ 81835 w 193"/>
                <a:gd name="T7" fmla="*/ 94432344 h 281"/>
                <a:gd name="T8" fmla="*/ 98653 w 193"/>
                <a:gd name="T9" fmla="*/ 31627104 h 281"/>
                <a:gd name="T10" fmla="*/ 146684 w 193"/>
                <a:gd name="T11" fmla="*/ 4815251 h 281"/>
                <a:gd name="T12" fmla="*/ 223472 w 193"/>
                <a:gd name="T13" fmla="*/ 180968355 h 281"/>
                <a:gd name="T14" fmla="*/ 176433 w 193"/>
                <a:gd name="T15" fmla="*/ 596664439 h 281"/>
                <a:gd name="T16" fmla="*/ 184636 w 193"/>
                <a:gd name="T17" fmla="*/ 773834220 h 281"/>
                <a:gd name="T18" fmla="*/ 194366 w 193"/>
                <a:gd name="T19" fmla="*/ 978781438 h 2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3"/>
                <a:gd name="T31" fmla="*/ 0 h 281"/>
                <a:gd name="T32" fmla="*/ 193 w 193"/>
                <a:gd name="T33" fmla="*/ 281 h 2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3" h="281">
                  <a:moveTo>
                    <a:pt x="119" y="281"/>
                  </a:moveTo>
                  <a:cubicBezTo>
                    <a:pt x="122" y="273"/>
                    <a:pt x="127" y="265"/>
                    <a:pt x="127" y="256"/>
                  </a:cubicBezTo>
                  <a:cubicBezTo>
                    <a:pt x="127" y="154"/>
                    <a:pt x="120" y="173"/>
                    <a:pt x="45" y="149"/>
                  </a:cubicBezTo>
                  <a:cubicBezTo>
                    <a:pt x="0" y="106"/>
                    <a:pt x="37" y="59"/>
                    <a:pt x="70" y="26"/>
                  </a:cubicBezTo>
                  <a:cubicBezTo>
                    <a:pt x="76" y="20"/>
                    <a:pt x="79" y="12"/>
                    <a:pt x="86" y="9"/>
                  </a:cubicBezTo>
                  <a:cubicBezTo>
                    <a:pt x="99" y="3"/>
                    <a:pt x="113" y="4"/>
                    <a:pt x="127" y="1"/>
                  </a:cubicBezTo>
                  <a:cubicBezTo>
                    <a:pt x="175" y="13"/>
                    <a:pt x="181" y="0"/>
                    <a:pt x="193" y="50"/>
                  </a:cubicBezTo>
                  <a:cubicBezTo>
                    <a:pt x="184" y="133"/>
                    <a:pt x="186" y="112"/>
                    <a:pt x="152" y="166"/>
                  </a:cubicBezTo>
                  <a:cubicBezTo>
                    <a:pt x="155" y="182"/>
                    <a:pt x="158" y="199"/>
                    <a:pt x="160" y="215"/>
                  </a:cubicBezTo>
                  <a:cubicBezTo>
                    <a:pt x="163" y="234"/>
                    <a:pt x="168" y="272"/>
                    <a:pt x="168" y="272"/>
                  </a:cubicBezTo>
                </a:path>
              </a:pathLst>
            </a:custGeom>
            <a:solidFill>
              <a:srgbClr val="800000"/>
            </a:soli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a:lstStyle/>
            <a:p>
              <a:endParaRPr lang="en-US"/>
            </a:p>
          </p:txBody>
        </p:sp>
        <p:sp>
          <p:nvSpPr>
            <p:cNvPr id="579596" name="Freeform 64"/>
            <p:cNvSpPr>
              <a:spLocks/>
            </p:cNvSpPr>
            <p:nvPr/>
          </p:nvSpPr>
          <p:spPr bwMode="auto">
            <a:xfrm rot="8314794">
              <a:off x="4151" y="4653"/>
              <a:ext cx="317" cy="337"/>
            </a:xfrm>
            <a:custGeom>
              <a:avLst/>
              <a:gdLst>
                <a:gd name="T0" fmla="*/ 1535151591 w 193"/>
                <a:gd name="T1" fmla="*/ 113159 h 281"/>
                <a:gd name="T2" fmla="*/ 1643013022 w 193"/>
                <a:gd name="T3" fmla="*/ 102729 h 281"/>
                <a:gd name="T4" fmla="*/ 582870628 w 193"/>
                <a:gd name="T5" fmla="*/ 60204 h 281"/>
                <a:gd name="T6" fmla="*/ 904123208 w 193"/>
                <a:gd name="T7" fmla="*/ 10291 h 281"/>
                <a:gd name="T8" fmla="*/ 1111930718 w 193"/>
                <a:gd name="T9" fmla="*/ 3838 h 281"/>
                <a:gd name="T10" fmla="*/ 1643013022 w 193"/>
                <a:gd name="T11" fmla="*/ 1 h 281"/>
                <a:gd name="T12" fmla="*/ 2147483647 w 193"/>
                <a:gd name="T13" fmla="*/ 20234 h 281"/>
                <a:gd name="T14" fmla="*/ 1970715354 w 193"/>
                <a:gd name="T15" fmla="*/ 66905 h 281"/>
                <a:gd name="T16" fmla="*/ 2071111151 w 193"/>
                <a:gd name="T17" fmla="*/ 86591 h 281"/>
                <a:gd name="T18" fmla="*/ 2147483647 w 193"/>
                <a:gd name="T19" fmla="*/ 109265 h 2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3"/>
                <a:gd name="T31" fmla="*/ 0 h 281"/>
                <a:gd name="T32" fmla="*/ 193 w 193"/>
                <a:gd name="T33" fmla="*/ 281 h 2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3" h="281">
                  <a:moveTo>
                    <a:pt x="119" y="281"/>
                  </a:moveTo>
                  <a:cubicBezTo>
                    <a:pt x="122" y="273"/>
                    <a:pt x="127" y="265"/>
                    <a:pt x="127" y="256"/>
                  </a:cubicBezTo>
                  <a:cubicBezTo>
                    <a:pt x="127" y="154"/>
                    <a:pt x="120" y="173"/>
                    <a:pt x="45" y="149"/>
                  </a:cubicBezTo>
                  <a:cubicBezTo>
                    <a:pt x="0" y="106"/>
                    <a:pt x="37" y="59"/>
                    <a:pt x="70" y="26"/>
                  </a:cubicBezTo>
                  <a:cubicBezTo>
                    <a:pt x="76" y="20"/>
                    <a:pt x="79" y="12"/>
                    <a:pt x="86" y="9"/>
                  </a:cubicBezTo>
                  <a:cubicBezTo>
                    <a:pt x="99" y="3"/>
                    <a:pt x="113" y="4"/>
                    <a:pt x="127" y="1"/>
                  </a:cubicBezTo>
                  <a:cubicBezTo>
                    <a:pt x="175" y="13"/>
                    <a:pt x="181" y="0"/>
                    <a:pt x="193" y="50"/>
                  </a:cubicBezTo>
                  <a:cubicBezTo>
                    <a:pt x="184" y="133"/>
                    <a:pt x="186" y="112"/>
                    <a:pt x="152" y="166"/>
                  </a:cubicBezTo>
                  <a:cubicBezTo>
                    <a:pt x="155" y="182"/>
                    <a:pt x="158" y="199"/>
                    <a:pt x="160" y="215"/>
                  </a:cubicBezTo>
                  <a:cubicBezTo>
                    <a:pt x="163" y="234"/>
                    <a:pt x="168" y="272"/>
                    <a:pt x="168" y="272"/>
                  </a:cubicBezTo>
                </a:path>
              </a:pathLst>
            </a:custGeom>
            <a:solidFill>
              <a:srgbClr val="800000"/>
            </a:soli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a:lstStyle/>
            <a:p>
              <a:endParaRPr lang="en-US"/>
            </a:p>
          </p:txBody>
        </p:sp>
        <p:sp>
          <p:nvSpPr>
            <p:cNvPr id="579597" name="Freeform 65"/>
            <p:cNvSpPr>
              <a:spLocks/>
            </p:cNvSpPr>
            <p:nvPr/>
          </p:nvSpPr>
          <p:spPr bwMode="auto">
            <a:xfrm>
              <a:off x="3011" y="4091"/>
              <a:ext cx="1288" cy="915"/>
            </a:xfrm>
            <a:custGeom>
              <a:avLst/>
              <a:gdLst>
                <a:gd name="T0" fmla="*/ 973 w 1288"/>
                <a:gd name="T1" fmla="*/ 60 h 915"/>
                <a:gd name="T2" fmla="*/ 793 w 1288"/>
                <a:gd name="T3" fmla="*/ 60 h 915"/>
                <a:gd name="T4" fmla="*/ 748 w 1288"/>
                <a:gd name="T5" fmla="*/ 30 h 915"/>
                <a:gd name="T6" fmla="*/ 598 w 1288"/>
                <a:gd name="T7" fmla="*/ 0 h 915"/>
                <a:gd name="T8" fmla="*/ 478 w 1288"/>
                <a:gd name="T9" fmla="*/ 30 h 915"/>
                <a:gd name="T10" fmla="*/ 388 w 1288"/>
                <a:gd name="T11" fmla="*/ 90 h 915"/>
                <a:gd name="T12" fmla="*/ 223 w 1288"/>
                <a:gd name="T13" fmla="*/ 135 h 915"/>
                <a:gd name="T14" fmla="*/ 178 w 1288"/>
                <a:gd name="T15" fmla="*/ 150 h 915"/>
                <a:gd name="T16" fmla="*/ 88 w 1288"/>
                <a:gd name="T17" fmla="*/ 210 h 915"/>
                <a:gd name="T18" fmla="*/ 73 w 1288"/>
                <a:gd name="T19" fmla="*/ 585 h 915"/>
                <a:gd name="T20" fmla="*/ 103 w 1288"/>
                <a:gd name="T21" fmla="*/ 675 h 915"/>
                <a:gd name="T22" fmla="*/ 328 w 1288"/>
                <a:gd name="T23" fmla="*/ 765 h 915"/>
                <a:gd name="T24" fmla="*/ 358 w 1288"/>
                <a:gd name="T25" fmla="*/ 810 h 915"/>
                <a:gd name="T26" fmla="*/ 373 w 1288"/>
                <a:gd name="T27" fmla="*/ 855 h 915"/>
                <a:gd name="T28" fmla="*/ 448 w 1288"/>
                <a:gd name="T29" fmla="*/ 870 h 915"/>
                <a:gd name="T30" fmla="*/ 538 w 1288"/>
                <a:gd name="T31" fmla="*/ 900 h 915"/>
                <a:gd name="T32" fmla="*/ 1018 w 1288"/>
                <a:gd name="T33" fmla="*/ 840 h 915"/>
                <a:gd name="T34" fmla="*/ 1138 w 1288"/>
                <a:gd name="T35" fmla="*/ 735 h 915"/>
                <a:gd name="T36" fmla="*/ 1183 w 1288"/>
                <a:gd name="T37" fmla="*/ 705 h 915"/>
                <a:gd name="T38" fmla="*/ 1243 w 1288"/>
                <a:gd name="T39" fmla="*/ 525 h 915"/>
                <a:gd name="T40" fmla="*/ 1273 w 1288"/>
                <a:gd name="T41" fmla="*/ 480 h 915"/>
                <a:gd name="T42" fmla="*/ 1288 w 1288"/>
                <a:gd name="T43" fmla="*/ 435 h 915"/>
                <a:gd name="T44" fmla="*/ 1183 w 1288"/>
                <a:gd name="T45" fmla="*/ 195 h 915"/>
                <a:gd name="T46" fmla="*/ 1153 w 1288"/>
                <a:gd name="T47" fmla="*/ 150 h 915"/>
                <a:gd name="T48" fmla="*/ 1063 w 1288"/>
                <a:gd name="T49" fmla="*/ 90 h 915"/>
                <a:gd name="T50" fmla="*/ 988 w 1288"/>
                <a:gd name="T51" fmla="*/ 75 h 915"/>
                <a:gd name="T52" fmla="*/ 973 w 1288"/>
                <a:gd name="T53" fmla="*/ 60 h 9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88"/>
                <a:gd name="T82" fmla="*/ 0 h 915"/>
                <a:gd name="T83" fmla="*/ 1288 w 1288"/>
                <a:gd name="T84" fmla="*/ 915 h 9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88" h="915">
                  <a:moveTo>
                    <a:pt x="973" y="60"/>
                  </a:moveTo>
                  <a:cubicBezTo>
                    <a:pt x="893" y="76"/>
                    <a:pt x="882" y="87"/>
                    <a:pt x="793" y="60"/>
                  </a:cubicBezTo>
                  <a:cubicBezTo>
                    <a:pt x="776" y="55"/>
                    <a:pt x="765" y="37"/>
                    <a:pt x="748" y="30"/>
                  </a:cubicBezTo>
                  <a:cubicBezTo>
                    <a:pt x="720" y="18"/>
                    <a:pt x="618" y="3"/>
                    <a:pt x="598" y="0"/>
                  </a:cubicBezTo>
                  <a:cubicBezTo>
                    <a:pt x="577" y="4"/>
                    <a:pt x="504" y="16"/>
                    <a:pt x="478" y="30"/>
                  </a:cubicBezTo>
                  <a:cubicBezTo>
                    <a:pt x="446" y="48"/>
                    <a:pt x="423" y="83"/>
                    <a:pt x="388" y="90"/>
                  </a:cubicBezTo>
                  <a:cubicBezTo>
                    <a:pt x="282" y="111"/>
                    <a:pt x="337" y="97"/>
                    <a:pt x="223" y="135"/>
                  </a:cubicBezTo>
                  <a:cubicBezTo>
                    <a:pt x="208" y="140"/>
                    <a:pt x="193" y="145"/>
                    <a:pt x="178" y="150"/>
                  </a:cubicBezTo>
                  <a:cubicBezTo>
                    <a:pt x="144" y="161"/>
                    <a:pt x="88" y="210"/>
                    <a:pt x="88" y="210"/>
                  </a:cubicBezTo>
                  <a:cubicBezTo>
                    <a:pt x="0" y="342"/>
                    <a:pt x="39" y="265"/>
                    <a:pt x="73" y="585"/>
                  </a:cubicBezTo>
                  <a:cubicBezTo>
                    <a:pt x="76" y="616"/>
                    <a:pt x="93" y="645"/>
                    <a:pt x="103" y="675"/>
                  </a:cubicBezTo>
                  <a:cubicBezTo>
                    <a:pt x="138" y="781"/>
                    <a:pt x="208" y="754"/>
                    <a:pt x="328" y="765"/>
                  </a:cubicBezTo>
                  <a:cubicBezTo>
                    <a:pt x="338" y="780"/>
                    <a:pt x="350" y="794"/>
                    <a:pt x="358" y="810"/>
                  </a:cubicBezTo>
                  <a:cubicBezTo>
                    <a:pt x="365" y="824"/>
                    <a:pt x="360" y="846"/>
                    <a:pt x="373" y="855"/>
                  </a:cubicBezTo>
                  <a:cubicBezTo>
                    <a:pt x="394" y="869"/>
                    <a:pt x="423" y="863"/>
                    <a:pt x="448" y="870"/>
                  </a:cubicBezTo>
                  <a:cubicBezTo>
                    <a:pt x="479" y="878"/>
                    <a:pt x="538" y="900"/>
                    <a:pt x="538" y="900"/>
                  </a:cubicBezTo>
                  <a:cubicBezTo>
                    <a:pt x="664" y="892"/>
                    <a:pt x="906" y="915"/>
                    <a:pt x="1018" y="840"/>
                  </a:cubicBezTo>
                  <a:cubicBezTo>
                    <a:pt x="1068" y="765"/>
                    <a:pt x="1033" y="805"/>
                    <a:pt x="1138" y="735"/>
                  </a:cubicBezTo>
                  <a:cubicBezTo>
                    <a:pt x="1153" y="725"/>
                    <a:pt x="1183" y="705"/>
                    <a:pt x="1183" y="705"/>
                  </a:cubicBezTo>
                  <a:cubicBezTo>
                    <a:pt x="1226" y="640"/>
                    <a:pt x="1215" y="591"/>
                    <a:pt x="1243" y="525"/>
                  </a:cubicBezTo>
                  <a:cubicBezTo>
                    <a:pt x="1250" y="508"/>
                    <a:pt x="1265" y="496"/>
                    <a:pt x="1273" y="480"/>
                  </a:cubicBezTo>
                  <a:cubicBezTo>
                    <a:pt x="1280" y="466"/>
                    <a:pt x="1283" y="450"/>
                    <a:pt x="1288" y="435"/>
                  </a:cubicBezTo>
                  <a:cubicBezTo>
                    <a:pt x="1268" y="318"/>
                    <a:pt x="1250" y="295"/>
                    <a:pt x="1183" y="195"/>
                  </a:cubicBezTo>
                  <a:cubicBezTo>
                    <a:pt x="1173" y="180"/>
                    <a:pt x="1168" y="160"/>
                    <a:pt x="1153" y="150"/>
                  </a:cubicBezTo>
                  <a:cubicBezTo>
                    <a:pt x="1123" y="130"/>
                    <a:pt x="1093" y="110"/>
                    <a:pt x="1063" y="90"/>
                  </a:cubicBezTo>
                  <a:cubicBezTo>
                    <a:pt x="1042" y="76"/>
                    <a:pt x="1012" y="83"/>
                    <a:pt x="988" y="75"/>
                  </a:cubicBezTo>
                  <a:cubicBezTo>
                    <a:pt x="981" y="73"/>
                    <a:pt x="978" y="65"/>
                    <a:pt x="973" y="60"/>
                  </a:cubicBezTo>
                  <a:close/>
                </a:path>
              </a:pathLst>
            </a:custGeom>
            <a:solidFill>
              <a:srgbClr val="8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79598" name="Freeform 66"/>
            <p:cNvSpPr>
              <a:spLocks/>
            </p:cNvSpPr>
            <p:nvPr/>
          </p:nvSpPr>
          <p:spPr bwMode="auto">
            <a:xfrm rot="-667435">
              <a:off x="2880" y="3960"/>
              <a:ext cx="316" cy="336"/>
            </a:xfrm>
            <a:custGeom>
              <a:avLst/>
              <a:gdLst>
                <a:gd name="T0" fmla="*/ 1385966355 w 193"/>
                <a:gd name="T1" fmla="*/ 102664 h 281"/>
                <a:gd name="T2" fmla="*/ 1481034540 w 193"/>
                <a:gd name="T3" fmla="*/ 93592 h 281"/>
                <a:gd name="T4" fmla="*/ 524863563 w 193"/>
                <a:gd name="T5" fmla="*/ 54335 h 281"/>
                <a:gd name="T6" fmla="*/ 816894053 w 193"/>
                <a:gd name="T7" fmla="*/ 9349 h 281"/>
                <a:gd name="T8" fmla="*/ 1002968028 w 193"/>
                <a:gd name="T9" fmla="*/ 3445 h 281"/>
                <a:gd name="T10" fmla="*/ 1481034540 w 193"/>
                <a:gd name="T11" fmla="*/ 1 h 281"/>
                <a:gd name="T12" fmla="*/ 2147483647 w 193"/>
                <a:gd name="T13" fmla="*/ 18282 h 281"/>
                <a:gd name="T14" fmla="*/ 1773121607 w 193"/>
                <a:gd name="T15" fmla="*/ 60230 h 281"/>
                <a:gd name="T16" fmla="*/ 1862364222 w 193"/>
                <a:gd name="T17" fmla="*/ 78320 h 281"/>
                <a:gd name="T18" fmla="*/ 1956145043 w 193"/>
                <a:gd name="T19" fmla="*/ 99210 h 2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3"/>
                <a:gd name="T31" fmla="*/ 0 h 281"/>
                <a:gd name="T32" fmla="*/ 193 w 193"/>
                <a:gd name="T33" fmla="*/ 281 h 2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3" h="281">
                  <a:moveTo>
                    <a:pt x="119" y="281"/>
                  </a:moveTo>
                  <a:cubicBezTo>
                    <a:pt x="122" y="273"/>
                    <a:pt x="127" y="265"/>
                    <a:pt x="127" y="256"/>
                  </a:cubicBezTo>
                  <a:cubicBezTo>
                    <a:pt x="127" y="154"/>
                    <a:pt x="120" y="173"/>
                    <a:pt x="45" y="149"/>
                  </a:cubicBezTo>
                  <a:cubicBezTo>
                    <a:pt x="0" y="106"/>
                    <a:pt x="37" y="59"/>
                    <a:pt x="70" y="26"/>
                  </a:cubicBezTo>
                  <a:cubicBezTo>
                    <a:pt x="76" y="20"/>
                    <a:pt x="79" y="12"/>
                    <a:pt x="86" y="9"/>
                  </a:cubicBezTo>
                  <a:cubicBezTo>
                    <a:pt x="99" y="3"/>
                    <a:pt x="113" y="4"/>
                    <a:pt x="127" y="1"/>
                  </a:cubicBezTo>
                  <a:cubicBezTo>
                    <a:pt x="175" y="13"/>
                    <a:pt x="181" y="0"/>
                    <a:pt x="193" y="50"/>
                  </a:cubicBezTo>
                  <a:cubicBezTo>
                    <a:pt x="184" y="133"/>
                    <a:pt x="186" y="112"/>
                    <a:pt x="152" y="166"/>
                  </a:cubicBezTo>
                  <a:cubicBezTo>
                    <a:pt x="155" y="182"/>
                    <a:pt x="158" y="199"/>
                    <a:pt x="160" y="215"/>
                  </a:cubicBezTo>
                  <a:cubicBezTo>
                    <a:pt x="163" y="234"/>
                    <a:pt x="168" y="272"/>
                    <a:pt x="168" y="272"/>
                  </a:cubicBezTo>
                </a:path>
              </a:pathLst>
            </a:custGeom>
            <a:solidFill>
              <a:srgbClr val="800000"/>
            </a:soli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a:lstStyle/>
            <a:p>
              <a:endParaRPr lang="en-US"/>
            </a:p>
          </p:txBody>
        </p:sp>
        <p:sp>
          <p:nvSpPr>
            <p:cNvPr id="579599" name="Freeform 67"/>
            <p:cNvSpPr>
              <a:spLocks/>
            </p:cNvSpPr>
            <p:nvPr/>
          </p:nvSpPr>
          <p:spPr bwMode="auto">
            <a:xfrm rot="-3136674">
              <a:off x="2791" y="4269"/>
              <a:ext cx="316" cy="543"/>
            </a:xfrm>
            <a:custGeom>
              <a:avLst/>
              <a:gdLst>
                <a:gd name="T0" fmla="*/ 1385966355 w 193"/>
                <a:gd name="T1" fmla="*/ 2147483647 h 281"/>
                <a:gd name="T2" fmla="*/ 1481034540 w 193"/>
                <a:gd name="T3" fmla="*/ 2147483647 h 281"/>
                <a:gd name="T4" fmla="*/ 524863563 w 193"/>
                <a:gd name="T5" fmla="*/ 2147483647 h 281"/>
                <a:gd name="T6" fmla="*/ 816894053 w 193"/>
                <a:gd name="T7" fmla="*/ 2147483647 h 281"/>
                <a:gd name="T8" fmla="*/ 1002968028 w 193"/>
                <a:gd name="T9" fmla="*/ 2147483647 h 281"/>
                <a:gd name="T10" fmla="*/ 1481034540 w 193"/>
                <a:gd name="T11" fmla="*/ 2147483647 h 281"/>
                <a:gd name="T12" fmla="*/ 2147483647 w 193"/>
                <a:gd name="T13" fmla="*/ 2147483647 h 281"/>
                <a:gd name="T14" fmla="*/ 1773121607 w 193"/>
                <a:gd name="T15" fmla="*/ 2147483647 h 281"/>
                <a:gd name="T16" fmla="*/ 1862364222 w 193"/>
                <a:gd name="T17" fmla="*/ 2147483647 h 281"/>
                <a:gd name="T18" fmla="*/ 1956145043 w 193"/>
                <a:gd name="T19" fmla="*/ 2147483647 h 2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3"/>
                <a:gd name="T31" fmla="*/ 0 h 281"/>
                <a:gd name="T32" fmla="*/ 193 w 193"/>
                <a:gd name="T33" fmla="*/ 281 h 2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3" h="281">
                  <a:moveTo>
                    <a:pt x="119" y="281"/>
                  </a:moveTo>
                  <a:cubicBezTo>
                    <a:pt x="122" y="273"/>
                    <a:pt x="127" y="265"/>
                    <a:pt x="127" y="256"/>
                  </a:cubicBezTo>
                  <a:cubicBezTo>
                    <a:pt x="127" y="154"/>
                    <a:pt x="120" y="173"/>
                    <a:pt x="45" y="149"/>
                  </a:cubicBezTo>
                  <a:cubicBezTo>
                    <a:pt x="0" y="106"/>
                    <a:pt x="37" y="59"/>
                    <a:pt x="70" y="26"/>
                  </a:cubicBezTo>
                  <a:cubicBezTo>
                    <a:pt x="76" y="20"/>
                    <a:pt x="79" y="12"/>
                    <a:pt x="86" y="9"/>
                  </a:cubicBezTo>
                  <a:cubicBezTo>
                    <a:pt x="99" y="3"/>
                    <a:pt x="113" y="4"/>
                    <a:pt x="127" y="1"/>
                  </a:cubicBezTo>
                  <a:cubicBezTo>
                    <a:pt x="175" y="13"/>
                    <a:pt x="181" y="0"/>
                    <a:pt x="193" y="50"/>
                  </a:cubicBezTo>
                  <a:cubicBezTo>
                    <a:pt x="184" y="133"/>
                    <a:pt x="186" y="112"/>
                    <a:pt x="152" y="166"/>
                  </a:cubicBezTo>
                  <a:cubicBezTo>
                    <a:pt x="155" y="182"/>
                    <a:pt x="158" y="199"/>
                    <a:pt x="160" y="215"/>
                  </a:cubicBezTo>
                  <a:cubicBezTo>
                    <a:pt x="163" y="234"/>
                    <a:pt x="168" y="272"/>
                    <a:pt x="168" y="272"/>
                  </a:cubicBezTo>
                </a:path>
              </a:pathLst>
            </a:custGeom>
            <a:solidFill>
              <a:srgbClr val="800000"/>
            </a:soli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a:lstStyle/>
            <a:p>
              <a:endParaRPr lang="en-US"/>
            </a:p>
          </p:txBody>
        </p:sp>
        <p:sp>
          <p:nvSpPr>
            <p:cNvPr id="579600" name="Freeform 68"/>
            <p:cNvSpPr>
              <a:spLocks/>
            </p:cNvSpPr>
            <p:nvPr/>
          </p:nvSpPr>
          <p:spPr bwMode="auto">
            <a:xfrm rot="2528319">
              <a:off x="3600" y="3780"/>
              <a:ext cx="316" cy="336"/>
            </a:xfrm>
            <a:custGeom>
              <a:avLst/>
              <a:gdLst>
                <a:gd name="T0" fmla="*/ 1385966355 w 193"/>
                <a:gd name="T1" fmla="*/ 102664 h 281"/>
                <a:gd name="T2" fmla="*/ 1481034540 w 193"/>
                <a:gd name="T3" fmla="*/ 93592 h 281"/>
                <a:gd name="T4" fmla="*/ 524863563 w 193"/>
                <a:gd name="T5" fmla="*/ 54335 h 281"/>
                <a:gd name="T6" fmla="*/ 816894053 w 193"/>
                <a:gd name="T7" fmla="*/ 9349 h 281"/>
                <a:gd name="T8" fmla="*/ 1002968028 w 193"/>
                <a:gd name="T9" fmla="*/ 3445 h 281"/>
                <a:gd name="T10" fmla="*/ 1481034540 w 193"/>
                <a:gd name="T11" fmla="*/ 1 h 281"/>
                <a:gd name="T12" fmla="*/ 2147483647 w 193"/>
                <a:gd name="T13" fmla="*/ 18282 h 281"/>
                <a:gd name="T14" fmla="*/ 1773121607 w 193"/>
                <a:gd name="T15" fmla="*/ 60230 h 281"/>
                <a:gd name="T16" fmla="*/ 1862364222 w 193"/>
                <a:gd name="T17" fmla="*/ 78320 h 281"/>
                <a:gd name="T18" fmla="*/ 1956145043 w 193"/>
                <a:gd name="T19" fmla="*/ 99210 h 2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3"/>
                <a:gd name="T31" fmla="*/ 0 h 281"/>
                <a:gd name="T32" fmla="*/ 193 w 193"/>
                <a:gd name="T33" fmla="*/ 281 h 2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3" h="281">
                  <a:moveTo>
                    <a:pt x="119" y="281"/>
                  </a:moveTo>
                  <a:cubicBezTo>
                    <a:pt x="122" y="273"/>
                    <a:pt x="127" y="265"/>
                    <a:pt x="127" y="256"/>
                  </a:cubicBezTo>
                  <a:cubicBezTo>
                    <a:pt x="127" y="154"/>
                    <a:pt x="120" y="173"/>
                    <a:pt x="45" y="149"/>
                  </a:cubicBezTo>
                  <a:cubicBezTo>
                    <a:pt x="0" y="106"/>
                    <a:pt x="37" y="59"/>
                    <a:pt x="70" y="26"/>
                  </a:cubicBezTo>
                  <a:cubicBezTo>
                    <a:pt x="76" y="20"/>
                    <a:pt x="79" y="12"/>
                    <a:pt x="86" y="9"/>
                  </a:cubicBezTo>
                  <a:cubicBezTo>
                    <a:pt x="99" y="3"/>
                    <a:pt x="113" y="4"/>
                    <a:pt x="127" y="1"/>
                  </a:cubicBezTo>
                  <a:cubicBezTo>
                    <a:pt x="175" y="13"/>
                    <a:pt x="181" y="0"/>
                    <a:pt x="193" y="50"/>
                  </a:cubicBezTo>
                  <a:cubicBezTo>
                    <a:pt x="184" y="133"/>
                    <a:pt x="186" y="112"/>
                    <a:pt x="152" y="166"/>
                  </a:cubicBezTo>
                  <a:cubicBezTo>
                    <a:pt x="155" y="182"/>
                    <a:pt x="158" y="199"/>
                    <a:pt x="160" y="215"/>
                  </a:cubicBezTo>
                  <a:cubicBezTo>
                    <a:pt x="163" y="234"/>
                    <a:pt x="168" y="272"/>
                    <a:pt x="168" y="272"/>
                  </a:cubicBezTo>
                </a:path>
              </a:pathLst>
            </a:custGeom>
            <a:solidFill>
              <a:srgbClr val="800000"/>
            </a:soli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a:lstStyle/>
            <a:p>
              <a:endParaRPr lang="en-US"/>
            </a:p>
          </p:txBody>
        </p:sp>
        <p:sp>
          <p:nvSpPr>
            <p:cNvPr id="579601" name="Freeform 69"/>
            <p:cNvSpPr>
              <a:spLocks/>
            </p:cNvSpPr>
            <p:nvPr/>
          </p:nvSpPr>
          <p:spPr bwMode="auto">
            <a:xfrm rot="3580981">
              <a:off x="4073" y="3900"/>
              <a:ext cx="306" cy="516"/>
            </a:xfrm>
            <a:custGeom>
              <a:avLst/>
              <a:gdLst>
                <a:gd name="T0" fmla="*/ 481617952 w 193"/>
                <a:gd name="T1" fmla="*/ 2147483647 h 281"/>
                <a:gd name="T2" fmla="*/ 511783086 w 193"/>
                <a:gd name="T3" fmla="*/ 2147483647 h 281"/>
                <a:gd name="T4" fmla="*/ 180871452 w 193"/>
                <a:gd name="T5" fmla="*/ 2147483647 h 281"/>
                <a:gd name="T6" fmla="*/ 281883431 w 193"/>
                <a:gd name="T7" fmla="*/ 2147483647 h 281"/>
                <a:gd name="T8" fmla="*/ 345528763 w 193"/>
                <a:gd name="T9" fmla="*/ 2147483647 h 281"/>
                <a:gd name="T10" fmla="*/ 511783086 w 193"/>
                <a:gd name="T11" fmla="*/ 592197898 h 281"/>
                <a:gd name="T12" fmla="*/ 777787742 w 193"/>
                <a:gd name="T13" fmla="*/ 2147483647 h 281"/>
                <a:gd name="T14" fmla="*/ 613127957 w 193"/>
                <a:gd name="T15" fmla="*/ 2147483647 h 281"/>
                <a:gd name="T16" fmla="*/ 646184723 w 193"/>
                <a:gd name="T17" fmla="*/ 2147483647 h 281"/>
                <a:gd name="T18" fmla="*/ 676855386 w 193"/>
                <a:gd name="T19" fmla="*/ 2147483647 h 2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3"/>
                <a:gd name="T31" fmla="*/ 0 h 281"/>
                <a:gd name="T32" fmla="*/ 193 w 193"/>
                <a:gd name="T33" fmla="*/ 281 h 2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3" h="281">
                  <a:moveTo>
                    <a:pt x="119" y="281"/>
                  </a:moveTo>
                  <a:cubicBezTo>
                    <a:pt x="122" y="273"/>
                    <a:pt x="127" y="265"/>
                    <a:pt x="127" y="256"/>
                  </a:cubicBezTo>
                  <a:cubicBezTo>
                    <a:pt x="127" y="154"/>
                    <a:pt x="120" y="173"/>
                    <a:pt x="45" y="149"/>
                  </a:cubicBezTo>
                  <a:cubicBezTo>
                    <a:pt x="0" y="106"/>
                    <a:pt x="37" y="59"/>
                    <a:pt x="70" y="26"/>
                  </a:cubicBezTo>
                  <a:cubicBezTo>
                    <a:pt x="76" y="20"/>
                    <a:pt x="79" y="12"/>
                    <a:pt x="86" y="9"/>
                  </a:cubicBezTo>
                  <a:cubicBezTo>
                    <a:pt x="99" y="3"/>
                    <a:pt x="113" y="4"/>
                    <a:pt x="127" y="1"/>
                  </a:cubicBezTo>
                  <a:cubicBezTo>
                    <a:pt x="175" y="13"/>
                    <a:pt x="181" y="0"/>
                    <a:pt x="193" y="50"/>
                  </a:cubicBezTo>
                  <a:cubicBezTo>
                    <a:pt x="184" y="133"/>
                    <a:pt x="186" y="112"/>
                    <a:pt x="152" y="166"/>
                  </a:cubicBezTo>
                  <a:cubicBezTo>
                    <a:pt x="155" y="182"/>
                    <a:pt x="158" y="199"/>
                    <a:pt x="160" y="215"/>
                  </a:cubicBezTo>
                  <a:cubicBezTo>
                    <a:pt x="163" y="234"/>
                    <a:pt x="168" y="272"/>
                    <a:pt x="168" y="272"/>
                  </a:cubicBezTo>
                </a:path>
              </a:pathLst>
            </a:custGeom>
            <a:solidFill>
              <a:srgbClr val="800000"/>
            </a:soli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a:lstStyle/>
            <a:p>
              <a:endParaRPr lang="en-US"/>
            </a:p>
          </p:txBody>
        </p:sp>
      </p:grpSp>
      <p:pic>
        <p:nvPicPr>
          <p:cNvPr id="579586" name="Picture 113" descr="pattern 28"/>
          <p:cNvPicPr>
            <a:picLocks noChangeAspect="1" noChangeArrowheads="1"/>
          </p:cNvPicPr>
          <p:nvPr/>
        </p:nvPicPr>
        <p:blipFill>
          <a:blip r:embed="rId3" cstate="email">
            <a:lum bright="6000"/>
            <a:extLst>
              <a:ext uri="{28A0092B-C50C-407E-A947-70E740481C1C}">
                <a14:useLocalDpi xmlns:a14="http://schemas.microsoft.com/office/drawing/2010/main" xmlns=""/>
              </a:ext>
            </a:extLst>
          </a:blip>
          <a:srcRect/>
          <a:stretch>
            <a:fillRect/>
          </a:stretch>
        </p:blipFill>
        <p:spPr bwMode="auto">
          <a:xfrm>
            <a:off x="573088" y="2593976"/>
            <a:ext cx="3490912" cy="30813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9587" name="Text Box 126"/>
          <p:cNvSpPr txBox="1">
            <a:spLocks noChangeArrowheads="1"/>
          </p:cNvSpPr>
          <p:nvPr/>
        </p:nvSpPr>
        <p:spPr bwMode="auto">
          <a:xfrm>
            <a:off x="3810000" y="1828800"/>
            <a:ext cx="250983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sz="3600" dirty="0" smtClean="0">
                <a:solidFill>
                  <a:srgbClr val="FFFFFF"/>
                </a:solidFill>
                <a:cs typeface="Arial" charset="0"/>
              </a:rPr>
              <a:t>Streaks</a:t>
            </a:r>
            <a:endParaRPr lang="en-US" sz="3600" dirty="0">
              <a:solidFill>
                <a:srgbClr val="FFFFFF"/>
              </a:solidFill>
              <a:cs typeface="Arial" charset="0"/>
            </a:endParaRPr>
          </a:p>
        </p:txBody>
      </p:sp>
      <p:pic>
        <p:nvPicPr>
          <p:cNvPr id="579588" name="Picture 2" descr="mir3"/>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325938" y="2554289"/>
            <a:ext cx="4235450" cy="310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1047621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95000"/>
            <a:lumOff val="5000"/>
          </a:schemeClr>
        </a:solidFill>
        <a:effectLst/>
      </p:bgPr>
    </p:bg>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a:xfrm>
            <a:off x="395288" y="115890"/>
            <a:ext cx="8458200" cy="1039812"/>
          </a:xfrm>
        </p:spPr>
        <p:txBody>
          <a:bodyPr/>
          <a:lstStyle/>
          <a:p>
            <a:pPr eaLnBrk="1" hangingPunct="1"/>
            <a:r>
              <a:rPr lang="fr-CH" sz="4400" b="0">
                <a:solidFill>
                  <a:srgbClr val="FFFF00"/>
                </a:solidFill>
              </a:rPr>
              <a:t>Definition of streaks</a:t>
            </a:r>
            <a:endParaRPr lang="en-US" sz="4400" b="0">
              <a:solidFill>
                <a:srgbClr val="FFFF00"/>
              </a:solidFill>
            </a:endParaRPr>
          </a:p>
        </p:txBody>
      </p:sp>
      <p:sp>
        <p:nvSpPr>
          <p:cNvPr id="374787" name="Rectangle 3"/>
          <p:cNvSpPr>
            <a:spLocks noGrp="1" noChangeArrowheads="1"/>
          </p:cNvSpPr>
          <p:nvPr>
            <p:ph type="body" idx="1"/>
          </p:nvPr>
        </p:nvSpPr>
        <p:spPr>
          <a:xfrm>
            <a:off x="685800" y="1066800"/>
            <a:ext cx="7753350" cy="1295400"/>
          </a:xfrm>
        </p:spPr>
        <p:txBody>
          <a:bodyPr/>
          <a:lstStyle/>
          <a:p>
            <a:pPr marL="176213" indent="-176213" eaLnBrk="1" hangingPunct="1">
              <a:lnSpc>
                <a:spcPct val="80000"/>
              </a:lnSpc>
              <a:buClr>
                <a:schemeClr val="bg1"/>
              </a:buClr>
            </a:pPr>
            <a:r>
              <a:rPr lang="fr-CH" sz="2800" b="0">
                <a:solidFill>
                  <a:schemeClr val="bg1"/>
                </a:solidFill>
              </a:rPr>
              <a:t>Linear pigmented projections extending from tumor towards normal skin.</a:t>
            </a:r>
          </a:p>
          <a:p>
            <a:pPr marL="176213" indent="-176213" eaLnBrk="1" hangingPunct="1">
              <a:lnSpc>
                <a:spcPct val="80000"/>
              </a:lnSpc>
              <a:buClr>
                <a:schemeClr val="bg1"/>
              </a:buClr>
              <a:buFontTx/>
              <a:buNone/>
            </a:pPr>
            <a:endParaRPr lang="en-US" sz="2800" b="0">
              <a:solidFill>
                <a:schemeClr val="accent2"/>
              </a:solidFill>
            </a:endParaRPr>
          </a:p>
        </p:txBody>
      </p:sp>
      <p:pic>
        <p:nvPicPr>
          <p:cNvPr id="374788" name="Picture 2" descr="0501046"/>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743204" y="1828800"/>
            <a:ext cx="3717925" cy="2743200"/>
          </a:xfrm>
          <a:prstGeom prst="rect">
            <a:avLst/>
          </a:prstGeom>
          <a:noFill/>
          <a:ln w="9525">
            <a:noFill/>
            <a:miter lim="800000"/>
            <a:headEnd/>
            <a:tailEnd/>
          </a:ln>
        </p:spPr>
      </p:pic>
      <p:sp>
        <p:nvSpPr>
          <p:cNvPr id="374789" name="TextBox 5"/>
          <p:cNvSpPr txBox="1">
            <a:spLocks noChangeArrowheads="1"/>
          </p:cNvSpPr>
          <p:nvPr/>
        </p:nvSpPr>
        <p:spPr bwMode="auto">
          <a:xfrm>
            <a:off x="228604" y="4648202"/>
            <a:ext cx="3236913" cy="1754327"/>
          </a:xfrm>
          <a:prstGeom prst="rect">
            <a:avLst/>
          </a:prstGeom>
          <a:noFill/>
          <a:ln w="9525">
            <a:noFill/>
            <a:miter lim="800000"/>
            <a:headEnd/>
            <a:tailEnd/>
          </a:ln>
        </p:spPr>
        <p:txBody>
          <a:bodyPr>
            <a:prstTxWarp prst="textNoShape">
              <a:avLst/>
            </a:prstTxWarp>
            <a:spAutoFit/>
          </a:bodyPr>
          <a:lstStyle/>
          <a:p>
            <a:pPr algn="l" eaLnBrk="0" hangingPunct="0"/>
            <a:r>
              <a:rPr lang="en-US" sz="1800">
                <a:solidFill>
                  <a:srgbClr val="FFFFFF"/>
                </a:solidFill>
                <a:latin typeface="Arial" charset="0"/>
                <a:ea typeface="+mn-ea"/>
                <a:cs typeface="+mn-cs"/>
              </a:rPr>
              <a:t>Linear extensions emanating from &amp; directly connected to the main tumor mass are considered streaks. They may taper off towards the periphery.</a:t>
            </a:r>
          </a:p>
        </p:txBody>
      </p:sp>
      <p:sp>
        <p:nvSpPr>
          <p:cNvPr id="374790" name="TextBox 6"/>
          <p:cNvSpPr txBox="1">
            <a:spLocks noChangeArrowheads="1"/>
          </p:cNvSpPr>
          <p:nvPr/>
        </p:nvSpPr>
        <p:spPr bwMode="auto">
          <a:xfrm>
            <a:off x="4495800" y="4724402"/>
            <a:ext cx="4419600" cy="2031325"/>
          </a:xfrm>
          <a:prstGeom prst="rect">
            <a:avLst/>
          </a:prstGeom>
          <a:noFill/>
          <a:ln w="9525">
            <a:noFill/>
            <a:miter lim="800000"/>
            <a:headEnd/>
            <a:tailEnd/>
          </a:ln>
        </p:spPr>
        <p:txBody>
          <a:bodyPr>
            <a:prstTxWarp prst="textNoShape">
              <a:avLst/>
            </a:prstTxWarp>
            <a:spAutoFit/>
          </a:bodyPr>
          <a:lstStyle/>
          <a:p>
            <a:pPr algn="l" eaLnBrk="0" hangingPunct="0"/>
            <a:r>
              <a:rPr lang="en-US" sz="1800">
                <a:solidFill>
                  <a:srgbClr val="FFFFFF"/>
                </a:solidFill>
                <a:latin typeface="Arial" charset="0"/>
                <a:ea typeface="+mn-ea"/>
                <a:cs typeface="+mn-cs"/>
              </a:rPr>
              <a:t>Linear extensions emanating from the pigment network are considered streaks if they have at least the same thickness as the atypical network from which they arise. They do not usually taper off distally &amp; no network lines can branch off from them.</a:t>
            </a:r>
          </a:p>
        </p:txBody>
      </p:sp>
      <p:pic>
        <p:nvPicPr>
          <p:cNvPr id="374791" name="Picture 2" descr="0501046"/>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019800" y="3048000"/>
            <a:ext cx="228600" cy="381000"/>
          </a:xfrm>
          <a:prstGeom prst="rect">
            <a:avLst/>
          </a:prstGeom>
          <a:noFill/>
          <a:ln w="9525">
            <a:noFill/>
            <a:miter lim="800000"/>
            <a:headEnd/>
            <a:tailEnd/>
          </a:ln>
        </p:spPr>
      </p:pic>
      <p:pic>
        <p:nvPicPr>
          <p:cNvPr id="374792" name="Picture 2" descr="0501046"/>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5562600" y="3581400"/>
            <a:ext cx="304800" cy="228600"/>
          </a:xfrm>
          <a:prstGeom prst="rect">
            <a:avLst/>
          </a:prstGeom>
          <a:noFill/>
          <a:ln w="9525">
            <a:noFill/>
            <a:miter lim="800000"/>
            <a:headEnd/>
            <a:tailEnd/>
          </a:ln>
        </p:spPr>
      </p:pic>
      <p:pic>
        <p:nvPicPr>
          <p:cNvPr id="374793" name="Picture 2" descr="0501046"/>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019800" y="3429000"/>
            <a:ext cx="228600" cy="381000"/>
          </a:xfrm>
          <a:prstGeom prst="rect">
            <a:avLst/>
          </a:prstGeom>
          <a:noFill/>
          <a:ln w="9525">
            <a:noFill/>
            <a:miter lim="800000"/>
            <a:headEnd/>
            <a:tailEnd/>
          </a:ln>
        </p:spPr>
      </p:pic>
      <p:pic>
        <p:nvPicPr>
          <p:cNvPr id="374794" name="Picture 2" descr="0501046"/>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2971800" y="3962400"/>
            <a:ext cx="1600200" cy="457200"/>
          </a:xfrm>
          <a:prstGeom prst="rect">
            <a:avLst/>
          </a:prstGeom>
          <a:noFill/>
          <a:ln w="9525">
            <a:noFill/>
            <a:miter lim="800000"/>
            <a:headEnd/>
            <a:tailEnd/>
          </a:ln>
        </p:spPr>
      </p:pic>
      <p:sp>
        <p:nvSpPr>
          <p:cNvPr id="374795" name="Text Box 3"/>
          <p:cNvSpPr txBox="1">
            <a:spLocks noChangeArrowheads="1"/>
          </p:cNvSpPr>
          <p:nvPr/>
        </p:nvSpPr>
        <p:spPr bwMode="auto">
          <a:xfrm>
            <a:off x="3378135" y="4038602"/>
            <a:ext cx="2532201" cy="276999"/>
          </a:xfrm>
          <a:prstGeom prst="rect">
            <a:avLst/>
          </a:prstGeom>
          <a:noFill/>
          <a:ln w="50800">
            <a:noFill/>
            <a:miter lim="800000"/>
            <a:headEnd/>
            <a:tailEnd/>
          </a:ln>
        </p:spPr>
        <p:txBody>
          <a:bodyPr wrap="none">
            <a:prstTxWarp prst="textNoShape">
              <a:avLst/>
            </a:prstTxWarp>
            <a:spAutoFit/>
          </a:bodyPr>
          <a:lstStyle/>
          <a:p>
            <a:pPr eaLnBrk="0" hangingPunct="0"/>
            <a:r>
              <a:rPr lang="fr-CH" sz="1200" i="1">
                <a:latin typeface="Arial" charset="0"/>
                <a:ea typeface="+mn-ea"/>
                <a:cs typeface="+mn-cs"/>
              </a:rPr>
              <a:t>Modified from Menzies et al. 1995</a:t>
            </a:r>
            <a:endParaRPr lang="en-US" sz="1200" i="1">
              <a:latin typeface="Arial" charset="0"/>
              <a:ea typeface="+mn-ea"/>
              <a:cs typeface="+mn-cs"/>
            </a:endParaRPr>
          </a:p>
        </p:txBody>
      </p:sp>
      <p:cxnSp>
        <p:nvCxnSpPr>
          <p:cNvPr id="374796" name="Straight Arrow Connector 3"/>
          <p:cNvCxnSpPr>
            <a:cxnSpLocks noChangeShapeType="1"/>
          </p:cNvCxnSpPr>
          <p:nvPr/>
        </p:nvCxnSpPr>
        <p:spPr bwMode="auto">
          <a:xfrm rot="10800000" flipV="1">
            <a:off x="2362200" y="4191000"/>
            <a:ext cx="533400" cy="381000"/>
          </a:xfrm>
          <a:prstGeom prst="straightConnector1">
            <a:avLst/>
          </a:prstGeom>
          <a:noFill/>
          <a:ln w="28575">
            <a:solidFill>
              <a:schemeClr val="bg1"/>
            </a:solidFill>
            <a:round/>
            <a:headEnd/>
            <a:tailEnd type="arrow" w="med" len="med"/>
          </a:ln>
        </p:spPr>
      </p:cxnSp>
      <p:cxnSp>
        <p:nvCxnSpPr>
          <p:cNvPr id="374797" name="Straight Arrow Connector 3"/>
          <p:cNvCxnSpPr>
            <a:cxnSpLocks noChangeShapeType="1"/>
            <a:endCxn id="374790" idx="0"/>
          </p:cNvCxnSpPr>
          <p:nvPr/>
        </p:nvCxnSpPr>
        <p:spPr bwMode="auto">
          <a:xfrm>
            <a:off x="6324600" y="4267201"/>
            <a:ext cx="381000" cy="457201"/>
          </a:xfrm>
          <a:prstGeom prst="straightConnector1">
            <a:avLst/>
          </a:prstGeom>
          <a:noFill/>
          <a:ln w="28575">
            <a:solidFill>
              <a:schemeClr val="bg1"/>
            </a:solidFill>
            <a:round/>
            <a:headEnd/>
            <a:tailEnd type="arrow" w="med" len="med"/>
          </a:ln>
        </p:spPr>
      </p:cxnSp>
    </p:spTree>
    <p:extLst>
      <p:ext uri="{BB962C8B-B14F-4D97-AF65-F5344CB8AC3E}">
        <p14:creationId xmlns:p14="http://schemas.microsoft.com/office/powerpoint/2010/main" xmlns="" val="87847991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95000"/>
            <a:lumOff val="5000"/>
          </a:schemeClr>
        </a:solidFill>
        <a:effectLst/>
      </p:bgPr>
    </p:bg>
    <p:spTree>
      <p:nvGrpSpPr>
        <p:cNvPr id="1" name=""/>
        <p:cNvGrpSpPr/>
        <p:nvPr/>
      </p:nvGrpSpPr>
      <p:grpSpPr>
        <a:xfrm>
          <a:off x="0" y="0"/>
          <a:ext cx="0" cy="0"/>
          <a:chOff x="0" y="0"/>
          <a:chExt cx="0" cy="0"/>
        </a:xfrm>
      </p:grpSpPr>
      <p:pic>
        <p:nvPicPr>
          <p:cNvPr id="374788" name="Picture 2" descr="0501046"/>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533400" y="1828800"/>
            <a:ext cx="2190587" cy="2743200"/>
          </a:xfrm>
          <a:prstGeom prst="rect">
            <a:avLst/>
          </a:prstGeom>
          <a:noFill/>
          <a:ln w="9525">
            <a:noFill/>
            <a:miter lim="800000"/>
            <a:headEnd/>
            <a:tailEnd/>
          </a:ln>
        </p:spPr>
      </p:pic>
      <p:sp>
        <p:nvSpPr>
          <p:cNvPr id="374789" name="TextBox 5"/>
          <p:cNvSpPr txBox="1">
            <a:spLocks noChangeArrowheads="1"/>
          </p:cNvSpPr>
          <p:nvPr/>
        </p:nvSpPr>
        <p:spPr bwMode="auto">
          <a:xfrm>
            <a:off x="457200" y="4724400"/>
            <a:ext cx="3236913" cy="1754327"/>
          </a:xfrm>
          <a:prstGeom prst="rect">
            <a:avLst/>
          </a:prstGeom>
          <a:noFill/>
          <a:ln w="9525">
            <a:noFill/>
            <a:miter lim="800000"/>
            <a:headEnd/>
            <a:tailEnd/>
          </a:ln>
        </p:spPr>
        <p:txBody>
          <a:bodyPr>
            <a:prstTxWarp prst="textNoShape">
              <a:avLst/>
            </a:prstTxWarp>
            <a:spAutoFit/>
          </a:bodyPr>
          <a:lstStyle/>
          <a:p>
            <a:pPr algn="l" eaLnBrk="0" hangingPunct="0"/>
            <a:r>
              <a:rPr lang="en-US" sz="1800" dirty="0">
                <a:solidFill>
                  <a:srgbClr val="FFFFFF"/>
                </a:solidFill>
                <a:latin typeface="Arial" charset="0"/>
              </a:rPr>
              <a:t>Linear extensions emanating from &amp; directly connected to the main tumor mass are considered streaks. They may taper off towards the periphery.</a:t>
            </a:r>
          </a:p>
        </p:txBody>
      </p:sp>
      <p:sp>
        <p:nvSpPr>
          <p:cNvPr id="374795" name="Text Box 3"/>
          <p:cNvSpPr txBox="1">
            <a:spLocks noChangeArrowheads="1"/>
          </p:cNvSpPr>
          <p:nvPr/>
        </p:nvSpPr>
        <p:spPr bwMode="auto">
          <a:xfrm>
            <a:off x="3378135" y="4038602"/>
            <a:ext cx="2532201" cy="276999"/>
          </a:xfrm>
          <a:prstGeom prst="rect">
            <a:avLst/>
          </a:prstGeom>
          <a:noFill/>
          <a:ln w="50800">
            <a:noFill/>
            <a:miter lim="800000"/>
            <a:headEnd/>
            <a:tailEnd/>
          </a:ln>
        </p:spPr>
        <p:txBody>
          <a:bodyPr wrap="none">
            <a:prstTxWarp prst="textNoShape">
              <a:avLst/>
            </a:prstTxWarp>
            <a:spAutoFit/>
          </a:bodyPr>
          <a:lstStyle/>
          <a:p>
            <a:pPr eaLnBrk="0" hangingPunct="0"/>
            <a:r>
              <a:rPr lang="fr-CH" sz="1200" i="1" dirty="0">
                <a:latin typeface="Arial" charset="0"/>
              </a:rPr>
              <a:t>Modified from Menzies et al. 1995</a:t>
            </a:r>
            <a:endParaRPr lang="en-US" sz="1200" i="1" dirty="0">
              <a:latin typeface="Arial" charset="0"/>
            </a:endParaRPr>
          </a:p>
        </p:txBody>
      </p:sp>
      <p:pic>
        <p:nvPicPr>
          <p:cNvPr id="16" name="Picture 2" descr="azzurro2"/>
          <p:cNvPicPr>
            <a:picLocks noGrp="1" noChangeAspect="1" noChangeArrowheads="1"/>
          </p:cNvPicPr>
          <p:nvPr>
            <p:ph idx="1"/>
          </p:nvPr>
        </p:nvPicPr>
        <p:blipFill>
          <a:blip r:embed="rId4" cstate="email">
            <a:extLst>
              <a:ext uri="{28A0092B-C50C-407E-A947-70E740481C1C}">
                <a14:useLocalDpi xmlns:a14="http://schemas.microsoft.com/office/drawing/2010/main" xmlns=""/>
              </a:ext>
            </a:extLst>
          </a:blip>
          <a:srcRect/>
          <a:stretch>
            <a:fillRect/>
          </a:stretch>
        </p:blipFill>
        <p:spPr>
          <a:xfrm>
            <a:off x="3733800" y="1828800"/>
            <a:ext cx="5197771" cy="3962398"/>
          </a:xfrm>
          <a:noFill/>
        </p:spPr>
      </p:pic>
      <p:sp>
        <p:nvSpPr>
          <p:cNvPr id="18" name="Rectangle 7"/>
          <p:cNvSpPr>
            <a:spLocks noGrp="1" noRot="1" noChangeArrowheads="1"/>
          </p:cNvSpPr>
          <p:nvPr>
            <p:ph type="title"/>
          </p:nvPr>
        </p:nvSpPr>
        <p:spPr bwMode="auto">
          <a:xfrm>
            <a:off x="1143000" y="609600"/>
            <a:ext cx="6546850" cy="457200"/>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H" sz="4000" b="1" i="0" u="none" strike="noStrike" kern="0" cap="none" spc="0" normalizeH="0" baseline="0" noProof="0" dirty="0">
                <a:ln>
                  <a:noFill/>
                </a:ln>
                <a:solidFill>
                  <a:schemeClr val="bg1"/>
                </a:solidFill>
                <a:effectLst/>
                <a:uLnTx/>
                <a:uFillTx/>
                <a:ea typeface="+mj-ea"/>
                <a:cs typeface="+mj-cs"/>
              </a:rPr>
              <a:t>Streaks off </a:t>
            </a:r>
            <a:r>
              <a:rPr kumimoji="0" lang="fr-CH" sz="4000" b="1" i="0" u="none" strike="noStrike" kern="0" cap="none" spc="0" normalizeH="0" baseline="0" noProof="0" dirty="0" smtClean="0">
                <a:ln>
                  <a:noFill/>
                </a:ln>
                <a:solidFill>
                  <a:schemeClr val="bg1"/>
                </a:solidFill>
                <a:effectLst/>
                <a:uLnTx/>
                <a:uFillTx/>
                <a:ea typeface="+mj-ea"/>
                <a:cs typeface="+mj-cs"/>
              </a:rPr>
              <a:t>tumor body</a:t>
            </a:r>
            <a:endParaRPr kumimoji="0" lang="fr-FR" sz="4000" b="1" i="0" u="none" strike="noStrike" kern="0" cap="none" spc="0" normalizeH="0" baseline="0" noProof="0" dirty="0">
              <a:ln>
                <a:noFill/>
              </a:ln>
              <a:solidFill>
                <a:schemeClr val="bg1"/>
              </a:solidFill>
              <a:effectLst/>
              <a:uLnTx/>
              <a:uFillTx/>
              <a:ea typeface="+mj-ea"/>
              <a:cs typeface="+mj-cs"/>
            </a:endParaRPr>
          </a:p>
        </p:txBody>
      </p:sp>
    </p:spTree>
    <p:extLst>
      <p:ext uri="{BB962C8B-B14F-4D97-AF65-F5344CB8AC3E}">
        <p14:creationId xmlns:p14="http://schemas.microsoft.com/office/powerpoint/2010/main" xmlns="" val="79949116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35873" name="Rectangle 1"/>
          <p:cNvSpPr>
            <a:spLocks noGrp="1" noChangeArrowheads="1"/>
          </p:cNvSpPr>
          <p:nvPr>
            <p:ph type="title"/>
          </p:nvPr>
        </p:nvSpPr>
        <p:spPr>
          <a:xfrm>
            <a:off x="250825" y="0"/>
            <a:ext cx="8458200" cy="1524000"/>
          </a:xfrm>
        </p:spPr>
        <p:txBody>
          <a:bodyPr/>
          <a:lstStyle/>
          <a:p>
            <a:pPr eaLnBrk="1" hangingPunct="1">
              <a:defRPr/>
            </a:pPr>
            <a:r>
              <a:rPr lang="en-US" sz="4000" b="0" dirty="0" smtClean="0">
                <a:solidFill>
                  <a:srgbClr val="FFFF00"/>
                </a:solidFill>
              </a:rPr>
              <a:t>Dots/Globules</a:t>
            </a:r>
            <a:endParaRPr lang="en-US" sz="4000" b="0" dirty="0">
              <a:solidFill>
                <a:srgbClr val="FFFF00"/>
              </a:solidFill>
            </a:endParaRPr>
          </a:p>
        </p:txBody>
      </p:sp>
      <p:sp>
        <p:nvSpPr>
          <p:cNvPr id="335874" name="Rectangle 2"/>
          <p:cNvSpPr>
            <a:spLocks noGrp="1" noChangeArrowheads="1"/>
          </p:cNvSpPr>
          <p:nvPr>
            <p:ph type="body" idx="1"/>
          </p:nvPr>
        </p:nvSpPr>
        <p:spPr>
          <a:xfrm>
            <a:off x="304800" y="1557343"/>
            <a:ext cx="8534400" cy="5300663"/>
          </a:xfrm>
        </p:spPr>
        <p:txBody>
          <a:bodyPr/>
          <a:lstStyle/>
          <a:p>
            <a:pPr eaLnBrk="1" hangingPunct="1">
              <a:lnSpc>
                <a:spcPct val="90000"/>
              </a:lnSpc>
              <a:spcBef>
                <a:spcPct val="0"/>
              </a:spcBef>
              <a:buClr>
                <a:srgbClr val="FFFF00"/>
              </a:buClr>
              <a:buFont typeface="Arial"/>
              <a:buChar char="•"/>
              <a:defRPr/>
            </a:pPr>
            <a:r>
              <a:rPr lang="en-US" sz="2400" b="0" dirty="0" smtClean="0">
                <a:solidFill>
                  <a:schemeClr val="bg1"/>
                </a:solidFill>
              </a:rPr>
              <a:t>Dots and Globules are symmetrical</a:t>
            </a:r>
            <a:r>
              <a:rPr lang="en-US" sz="2400" b="0" dirty="0">
                <a:solidFill>
                  <a:schemeClr val="bg1"/>
                </a:solidFill>
              </a:rPr>
              <a:t>, round to </a:t>
            </a:r>
            <a:r>
              <a:rPr lang="en-US" sz="2400" b="0" dirty="0" smtClean="0">
                <a:solidFill>
                  <a:schemeClr val="bg1"/>
                </a:solidFill>
              </a:rPr>
              <a:t>oval, well demarcated structures </a:t>
            </a:r>
          </a:p>
          <a:p>
            <a:pPr eaLnBrk="1" hangingPunct="1">
              <a:lnSpc>
                <a:spcPct val="90000"/>
              </a:lnSpc>
              <a:spcBef>
                <a:spcPts val="1300"/>
              </a:spcBef>
              <a:buClr>
                <a:srgbClr val="FFFF00"/>
              </a:buClr>
              <a:buFont typeface="Arial"/>
              <a:buChar char="•"/>
              <a:defRPr/>
            </a:pPr>
            <a:r>
              <a:rPr lang="en-US" sz="2400" b="0" dirty="0" smtClean="0">
                <a:solidFill>
                  <a:srgbClr val="FFFFFF"/>
                </a:solidFill>
              </a:rPr>
              <a:t>Globules are &gt; </a:t>
            </a:r>
            <a:r>
              <a:rPr lang="en-US" sz="2400" b="0" dirty="0">
                <a:solidFill>
                  <a:srgbClr val="FFFFFF"/>
                </a:solidFill>
              </a:rPr>
              <a:t>0.1mm </a:t>
            </a:r>
            <a:r>
              <a:rPr lang="en-US" sz="2400" b="0" dirty="0" smtClean="0">
                <a:solidFill>
                  <a:srgbClr val="FFFFFF"/>
                </a:solidFill>
              </a:rPr>
              <a:t>diameter and Dots are &lt;0.1mm with a few other distinguishing features</a:t>
            </a:r>
          </a:p>
          <a:p>
            <a:pPr eaLnBrk="1" hangingPunct="1">
              <a:lnSpc>
                <a:spcPct val="90000"/>
              </a:lnSpc>
              <a:spcBef>
                <a:spcPts val="1300"/>
              </a:spcBef>
              <a:buClr>
                <a:srgbClr val="FFFF00"/>
              </a:buClr>
              <a:buFont typeface="Arial"/>
              <a:buChar char="•"/>
              <a:defRPr/>
            </a:pPr>
            <a:r>
              <a:rPr lang="en-US" sz="2400" b="0" dirty="0" smtClean="0">
                <a:solidFill>
                  <a:srgbClr val="FFFFFF"/>
                </a:solidFill>
              </a:rPr>
              <a:t>For the purposes of the challenge, for simplification we have combined dots and globules into a single feature: ‘Dots/Globules’</a:t>
            </a:r>
          </a:p>
          <a:p>
            <a:pPr eaLnBrk="1" hangingPunct="1">
              <a:lnSpc>
                <a:spcPct val="90000"/>
              </a:lnSpc>
              <a:spcBef>
                <a:spcPts val="1300"/>
              </a:spcBef>
              <a:buClr>
                <a:srgbClr val="FFFF00"/>
              </a:buClr>
              <a:buFont typeface="Arial"/>
              <a:buChar char="•"/>
              <a:defRPr/>
            </a:pPr>
            <a:r>
              <a:rPr lang="en-US" sz="2400" b="0" dirty="0" smtClean="0">
                <a:solidFill>
                  <a:srgbClr val="FFFFFF"/>
                </a:solidFill>
              </a:rPr>
              <a:t>For the tutorial we explain dots and globules separately to provide context about how the terms are used clinically</a:t>
            </a:r>
            <a:endParaRPr lang="en-US" sz="2400" dirty="0">
              <a:solidFill>
                <a:srgbClr val="FFFFFF"/>
              </a:solidFill>
            </a:endParaRPr>
          </a:p>
        </p:txBody>
      </p:sp>
      <p:sp>
        <p:nvSpPr>
          <p:cNvPr id="622596" name="Rectangle 3"/>
          <p:cNvSpPr>
            <a:spLocks/>
          </p:cNvSpPr>
          <p:nvPr/>
        </p:nvSpPr>
        <p:spPr bwMode="auto">
          <a:xfrm>
            <a:off x="0" y="1268413"/>
            <a:ext cx="9156700" cy="69851"/>
          </a:xfrm>
          <a:prstGeom prst="rect">
            <a:avLst/>
          </a:prstGeom>
          <a:gradFill rotWithShape="0">
            <a:gsLst>
              <a:gs pos="0">
                <a:srgbClr val="EFEFFC"/>
              </a:gs>
              <a:gs pos="50000">
                <a:srgbClr val="3333CC"/>
              </a:gs>
              <a:gs pos="100000">
                <a:srgbClr val="EFEFFC"/>
              </a:gs>
            </a:gsLst>
            <a:lin ang="0" scaled="1"/>
          </a:gradFill>
          <a:ln>
            <a:noFill/>
          </a:ln>
          <a:extLst>
            <a:ext uri="{91240B29-F687-4f45-9708-019B960494DF}">
              <a14:hiddenLine xmlns:a14="http://schemas.microsoft.com/office/drawing/2010/main" xmlns="" w="50800">
                <a:solidFill>
                  <a:schemeClr val="tx1"/>
                </a:solidFill>
                <a:miter lim="800000"/>
                <a:headEnd/>
                <a:tailEnd/>
              </a14:hiddenLine>
            </a:ext>
          </a:extLst>
        </p:spPr>
        <p:txBody>
          <a:bodyPr lIns="0" tIns="0" rIns="0" bIns="0"/>
          <a:lstStyle/>
          <a:p>
            <a:endParaRPr lang="en-US" smtClean="0"/>
          </a:p>
        </p:txBody>
      </p:sp>
    </p:spTree>
    <p:extLst>
      <p:ext uri="{BB962C8B-B14F-4D97-AF65-F5344CB8AC3E}">
        <p14:creationId xmlns:p14="http://schemas.microsoft.com/office/powerpoint/2010/main" xmlns="" val="243215186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83681" name="Title 1"/>
          <p:cNvSpPr>
            <a:spLocks noGrp="1"/>
          </p:cNvSpPr>
          <p:nvPr>
            <p:ph type="title"/>
          </p:nvPr>
        </p:nvSpPr>
        <p:spPr/>
        <p:txBody>
          <a:bodyPr/>
          <a:lstStyle/>
          <a:p>
            <a:endParaRPr lang="en-US">
              <a:latin typeface="Arial" charset="0"/>
              <a:ea typeface="ＭＳ Ｐゴシック" charset="0"/>
              <a:cs typeface="ＭＳ Ｐゴシック" charset="0"/>
            </a:endParaRPr>
          </a:p>
        </p:txBody>
      </p:sp>
      <p:sp>
        <p:nvSpPr>
          <p:cNvPr id="583682" name="Content Placeholder 2"/>
          <p:cNvSpPr>
            <a:spLocks noGrp="1"/>
          </p:cNvSpPr>
          <p:nvPr>
            <p:ph idx="1"/>
          </p:nvPr>
        </p:nvSpPr>
        <p:spPr/>
        <p:txBody>
          <a:bodyPr/>
          <a:lstStyle/>
          <a:p>
            <a:endParaRPr lang="en-US">
              <a:latin typeface="Arial" charset="0"/>
              <a:ea typeface="ＭＳ Ｐゴシック" charset="0"/>
              <a:cs typeface="ＭＳ Ｐゴシック" charset="0"/>
            </a:endParaRPr>
          </a:p>
        </p:txBody>
      </p:sp>
      <p:pic>
        <p:nvPicPr>
          <p:cNvPr id="583683" name="Picture 2" descr="C:\Documents and Settings\Marghooa\My Documents\Synchronized data\Images 2009\Spitz by Korzenko.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83684" name="TextBox 5"/>
          <p:cNvSpPr txBox="1">
            <a:spLocks noChangeArrowheads="1"/>
          </p:cNvSpPr>
          <p:nvPr/>
        </p:nvSpPr>
        <p:spPr bwMode="auto">
          <a:xfrm>
            <a:off x="1638419" y="493715"/>
            <a:ext cx="641962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3600">
                <a:solidFill>
                  <a:srgbClr val="000000"/>
                </a:solidFill>
              </a:rPr>
              <a:t>Starburst with radial streaming</a:t>
            </a:r>
          </a:p>
        </p:txBody>
      </p:sp>
      <p:sp>
        <p:nvSpPr>
          <p:cNvPr id="583685" name="TextBox 6"/>
          <p:cNvSpPr txBox="1">
            <a:spLocks noChangeArrowheads="1"/>
          </p:cNvSpPr>
          <p:nvPr/>
        </p:nvSpPr>
        <p:spPr bwMode="auto">
          <a:xfrm>
            <a:off x="5821660" y="6256339"/>
            <a:ext cx="31172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solidFill>
                  <a:srgbClr val="000000"/>
                </a:solidFill>
              </a:rPr>
              <a:t>Courtesy of Adam Korzenko</a:t>
            </a:r>
          </a:p>
        </p:txBody>
      </p:sp>
    </p:spTree>
    <p:extLst>
      <p:ext uri="{BB962C8B-B14F-4D97-AF65-F5344CB8AC3E}">
        <p14:creationId xmlns:p14="http://schemas.microsoft.com/office/powerpoint/2010/main" xmlns="" val="38120317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81633" name="Picture 3" descr="C:\Documents and Settings\Marghooa\My Documents\Synchronized data\Research\Peds review images FINAL\Ped JAAD review FINAL\Iris images ped paper\spitz2.bmp"/>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81634" name="TextBox 2"/>
          <p:cNvSpPr txBox="1">
            <a:spLocks noChangeArrowheads="1"/>
          </p:cNvSpPr>
          <p:nvPr/>
        </p:nvSpPr>
        <p:spPr bwMode="auto">
          <a:xfrm>
            <a:off x="2001332" y="638178"/>
            <a:ext cx="565093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3600">
                <a:solidFill>
                  <a:srgbClr val="000000"/>
                </a:solidFill>
              </a:rPr>
              <a:t>Starburst with pseudopods</a:t>
            </a:r>
          </a:p>
        </p:txBody>
      </p:sp>
    </p:spTree>
    <p:extLst>
      <p:ext uri="{BB962C8B-B14F-4D97-AF65-F5344CB8AC3E}">
        <p14:creationId xmlns:p14="http://schemas.microsoft.com/office/powerpoint/2010/main" xmlns="" val="361644364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10000"/>
          </a:schemeClr>
        </a:solidFill>
        <a:effectLst/>
      </p:bgPr>
    </p:bg>
    <p:spTree>
      <p:nvGrpSpPr>
        <p:cNvPr id="1" name=""/>
        <p:cNvGrpSpPr/>
        <p:nvPr/>
      </p:nvGrpSpPr>
      <p:grpSpPr>
        <a:xfrm>
          <a:off x="0" y="0"/>
          <a:ext cx="0" cy="0"/>
          <a:chOff x="0" y="0"/>
          <a:chExt cx="0" cy="0"/>
        </a:xfrm>
      </p:grpSpPr>
      <p:sp>
        <p:nvSpPr>
          <p:cNvPr id="5612551" name="Rectangle 7"/>
          <p:cNvSpPr>
            <a:spLocks noGrp="1" noRot="1" noChangeArrowheads="1"/>
          </p:cNvSpPr>
          <p:nvPr>
            <p:ph type="title"/>
          </p:nvPr>
        </p:nvSpPr>
        <p:spPr>
          <a:xfrm>
            <a:off x="1146175" y="206375"/>
            <a:ext cx="6546850" cy="457200"/>
          </a:xfrm>
        </p:spPr>
        <p:txBody>
          <a:bodyPr/>
          <a:lstStyle/>
          <a:p>
            <a:pPr eaLnBrk="1" hangingPunct="1">
              <a:defRPr/>
            </a:pPr>
            <a:r>
              <a:rPr lang="fr-CH" sz="4000" b="1" dirty="0">
                <a:ea typeface="+mj-ea"/>
                <a:cs typeface="+mj-cs"/>
              </a:rPr>
              <a:t>Streaks off network</a:t>
            </a:r>
            <a:endParaRPr lang="fr-FR" sz="4000" b="1" dirty="0">
              <a:ea typeface="+mj-ea"/>
              <a:cs typeface="+mj-cs"/>
            </a:endParaRPr>
          </a:p>
        </p:txBody>
      </p:sp>
      <p:pic>
        <p:nvPicPr>
          <p:cNvPr id="396291" name="Picture 2" descr="0501046"/>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657600" y="1379539"/>
            <a:ext cx="1728788" cy="2743200"/>
          </a:xfrm>
          <a:prstGeom prst="rect">
            <a:avLst/>
          </a:prstGeom>
          <a:noFill/>
          <a:ln w="9525">
            <a:noFill/>
            <a:miter lim="800000"/>
            <a:headEnd/>
            <a:tailEnd/>
          </a:ln>
        </p:spPr>
      </p:pic>
      <p:pic>
        <p:nvPicPr>
          <p:cNvPr id="396292" name="Picture 2" descr="C:\Documents and Settings\Marghooa\My Documents\Synchronized data\Images 2009\3GEN 2009\MM\Evan Berger MM pcd21.JPG"/>
          <p:cNvPicPr>
            <a:picLocks noGrp="1" noChangeAspect="1" noChangeArrowheads="1"/>
          </p:cNvPicPr>
          <p:nvPr>
            <p:ph idx="1"/>
          </p:nvPr>
        </p:nvPicPr>
        <p:blipFill>
          <a:blip r:embed="rId4" cstate="email">
            <a:extLst>
              <a:ext uri="{28A0092B-C50C-407E-A947-70E740481C1C}">
                <a14:useLocalDpi xmlns:a14="http://schemas.microsoft.com/office/drawing/2010/main" xmlns=""/>
              </a:ext>
            </a:extLst>
          </a:blip>
          <a:srcRect/>
          <a:stretch>
            <a:fillRect/>
          </a:stretch>
        </p:blipFill>
        <p:spPr>
          <a:xfrm>
            <a:off x="392117" y="2430463"/>
            <a:ext cx="3019425" cy="2921000"/>
          </a:xfrm>
          <a:noFill/>
        </p:spPr>
      </p:pic>
      <p:pic>
        <p:nvPicPr>
          <p:cNvPr id="396293" name="Picture 2" descr="C:\Documents and Settings\Marghooa\My Documents\Synchronized data\Images 2009\3GEN 2009\MM\Evan Berger MM pcd21.JP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439738" y="812803"/>
            <a:ext cx="2836862" cy="1552575"/>
          </a:xfrm>
          <a:prstGeom prst="rect">
            <a:avLst/>
          </a:prstGeom>
          <a:noFill/>
          <a:ln w="9525">
            <a:noFill/>
            <a:miter lim="800000"/>
            <a:headEnd/>
            <a:tailEnd/>
          </a:ln>
        </p:spPr>
      </p:pic>
      <p:pic>
        <p:nvPicPr>
          <p:cNvPr id="396294" name="Picture 4" descr="pcd"/>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5757863" y="2438403"/>
            <a:ext cx="3211512" cy="2771775"/>
          </a:xfrm>
          <a:prstGeom prst="rect">
            <a:avLst/>
          </a:prstGeom>
          <a:noFill/>
          <a:ln w="9525">
            <a:noFill/>
            <a:miter lim="800000"/>
            <a:headEnd/>
            <a:tailEnd/>
          </a:ln>
        </p:spPr>
      </p:pic>
      <p:pic>
        <p:nvPicPr>
          <p:cNvPr id="396295" name="Picture 4" descr="pcd"/>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5878513" y="709613"/>
            <a:ext cx="2932112" cy="1670051"/>
          </a:xfrm>
          <a:prstGeom prst="rect">
            <a:avLst/>
          </a:prstGeom>
          <a:noFill/>
          <a:ln w="9525">
            <a:noFill/>
            <a:miter lim="800000"/>
            <a:headEnd/>
            <a:tailEnd/>
          </a:ln>
        </p:spPr>
      </p:pic>
      <p:sp>
        <p:nvSpPr>
          <p:cNvPr id="16" name="TextBox 4"/>
          <p:cNvSpPr txBox="1">
            <a:spLocks noChangeArrowheads="1"/>
          </p:cNvSpPr>
          <p:nvPr/>
        </p:nvSpPr>
        <p:spPr bwMode="auto">
          <a:xfrm>
            <a:off x="203200" y="4768853"/>
            <a:ext cx="4122738" cy="1754327"/>
          </a:xfrm>
          <a:prstGeom prst="rect">
            <a:avLst/>
          </a:prstGeom>
          <a:solidFill>
            <a:srgbClr val="000000"/>
          </a:solidFill>
          <a:ln w="9525">
            <a:noFill/>
            <a:miter lim="800000"/>
            <a:headEnd/>
            <a:tailEnd/>
          </a:ln>
        </p:spPr>
        <p:txBody>
          <a:bodyPr>
            <a:spAutoFit/>
          </a:bodyPr>
          <a:lstStyle/>
          <a:p>
            <a:pPr marL="342900" indent="-342900" algn="l" eaLnBrk="0" fontAlgn="auto" hangingPunct="0">
              <a:spcBef>
                <a:spcPts val="0"/>
              </a:spcBef>
              <a:spcAft>
                <a:spcPts val="0"/>
              </a:spcAft>
              <a:buFontTx/>
              <a:buAutoNum type="arabicPeriod"/>
              <a:defRPr/>
            </a:pPr>
            <a:r>
              <a:rPr lang="en-US" sz="1800" kern="0" dirty="0">
                <a:solidFill>
                  <a:srgbClr val="FFFFFF"/>
                </a:solidFill>
                <a:latin typeface="Arial" pitchFamily="34" charset="0"/>
                <a:ea typeface="+mn-ea"/>
                <a:cs typeface="+mn-cs"/>
              </a:rPr>
              <a:t>Arise off an atypical network</a:t>
            </a:r>
          </a:p>
          <a:p>
            <a:pPr marL="342900" indent="-342900" algn="l" eaLnBrk="0" fontAlgn="auto" hangingPunct="0">
              <a:spcBef>
                <a:spcPts val="0"/>
              </a:spcBef>
              <a:spcAft>
                <a:spcPts val="0"/>
              </a:spcAft>
              <a:buFontTx/>
              <a:buAutoNum type="arabicPeriod"/>
              <a:defRPr/>
            </a:pPr>
            <a:r>
              <a:rPr lang="en-US" sz="1800" kern="0" dirty="0">
                <a:solidFill>
                  <a:srgbClr val="FFFFFF"/>
                </a:solidFill>
                <a:latin typeface="Arial" pitchFamily="34" charset="0"/>
                <a:ea typeface="+mn-ea"/>
                <a:cs typeface="+mn-cs"/>
              </a:rPr>
              <a:t>Have at least the same thickness as the atypical network from which they arise. </a:t>
            </a:r>
          </a:p>
          <a:p>
            <a:pPr marL="342900" indent="-342900" algn="l" eaLnBrk="0" fontAlgn="auto" hangingPunct="0">
              <a:spcBef>
                <a:spcPts val="0"/>
              </a:spcBef>
              <a:spcAft>
                <a:spcPts val="0"/>
              </a:spcAft>
              <a:buFontTx/>
              <a:buAutoNum type="arabicPeriod"/>
              <a:defRPr/>
            </a:pPr>
            <a:r>
              <a:rPr lang="en-US" sz="1800" kern="0" dirty="0">
                <a:solidFill>
                  <a:srgbClr val="FFFFFF"/>
                </a:solidFill>
                <a:latin typeface="Arial" pitchFamily="34" charset="0"/>
                <a:ea typeface="+mn-ea"/>
                <a:cs typeface="+mn-cs"/>
              </a:rPr>
              <a:t>Are linear &amp; non-branching</a:t>
            </a:r>
          </a:p>
          <a:p>
            <a:pPr marL="342900" indent="-342900" algn="l" eaLnBrk="0" fontAlgn="auto" hangingPunct="0">
              <a:spcBef>
                <a:spcPts val="0"/>
              </a:spcBef>
              <a:spcAft>
                <a:spcPts val="0"/>
              </a:spcAft>
              <a:buFontTx/>
              <a:buAutoNum type="arabicPeriod"/>
              <a:defRPr/>
            </a:pPr>
            <a:r>
              <a:rPr lang="en-US" sz="1800" kern="0" dirty="0">
                <a:solidFill>
                  <a:srgbClr val="FFFFFF"/>
                </a:solidFill>
                <a:latin typeface="Arial" pitchFamily="34" charset="0"/>
                <a:ea typeface="+mn-ea"/>
                <a:cs typeface="+mn-cs"/>
              </a:rPr>
              <a:t>Usually do not taper off</a:t>
            </a:r>
          </a:p>
        </p:txBody>
      </p:sp>
      <p:sp>
        <p:nvSpPr>
          <p:cNvPr id="18" name="TextBox 6"/>
          <p:cNvSpPr txBox="1">
            <a:spLocks noChangeArrowheads="1"/>
          </p:cNvSpPr>
          <p:nvPr/>
        </p:nvSpPr>
        <p:spPr bwMode="auto">
          <a:xfrm>
            <a:off x="4673600" y="5133976"/>
            <a:ext cx="4281488" cy="1477328"/>
          </a:xfrm>
          <a:prstGeom prst="rect">
            <a:avLst/>
          </a:prstGeom>
          <a:solidFill>
            <a:srgbClr val="000000"/>
          </a:solidFill>
          <a:ln w="9525">
            <a:noFill/>
            <a:miter lim="800000"/>
            <a:headEnd/>
            <a:tailEnd/>
          </a:ln>
        </p:spPr>
        <p:txBody>
          <a:bodyPr>
            <a:spAutoFit/>
          </a:bodyPr>
          <a:lstStyle/>
          <a:p>
            <a:pPr algn="l" eaLnBrk="0" fontAlgn="auto" hangingPunct="0">
              <a:spcBef>
                <a:spcPts val="0"/>
              </a:spcBef>
              <a:spcAft>
                <a:spcPts val="0"/>
              </a:spcAft>
              <a:defRPr/>
            </a:pPr>
            <a:r>
              <a:rPr lang="en-US" sz="1800" kern="0" dirty="0">
                <a:solidFill>
                  <a:srgbClr val="FFFFFF"/>
                </a:solidFill>
                <a:latin typeface="Arial" pitchFamily="34" charset="0"/>
                <a:ea typeface="+mn-ea"/>
                <a:cs typeface="+mn-cs"/>
              </a:rPr>
              <a:t>These are not streaks since they are:</a:t>
            </a:r>
          </a:p>
          <a:p>
            <a:pPr algn="l" eaLnBrk="0" fontAlgn="auto" hangingPunct="0">
              <a:spcBef>
                <a:spcPts val="0"/>
              </a:spcBef>
              <a:spcAft>
                <a:spcPts val="0"/>
              </a:spcAft>
              <a:defRPr/>
            </a:pPr>
            <a:r>
              <a:rPr lang="en-US" sz="1800" kern="0" dirty="0">
                <a:solidFill>
                  <a:srgbClr val="FFFFFF"/>
                </a:solidFill>
                <a:latin typeface="Arial" pitchFamily="34" charset="0"/>
                <a:ea typeface="+mn-ea"/>
                <a:cs typeface="+mn-cs"/>
              </a:rPr>
              <a:t>1. not linear </a:t>
            </a:r>
          </a:p>
          <a:p>
            <a:pPr algn="l" eaLnBrk="0" fontAlgn="auto" hangingPunct="0">
              <a:spcBef>
                <a:spcPts val="0"/>
              </a:spcBef>
              <a:spcAft>
                <a:spcPts val="0"/>
              </a:spcAft>
              <a:defRPr/>
            </a:pPr>
            <a:r>
              <a:rPr lang="en-US" sz="1800" kern="0" dirty="0">
                <a:solidFill>
                  <a:srgbClr val="FFFFFF"/>
                </a:solidFill>
                <a:latin typeface="Arial" pitchFamily="34" charset="0"/>
                <a:ea typeface="+mn-ea"/>
                <a:cs typeface="+mn-cs"/>
              </a:rPr>
              <a:t>2. have branching points</a:t>
            </a:r>
          </a:p>
          <a:p>
            <a:pPr algn="l" eaLnBrk="0" fontAlgn="auto" hangingPunct="0">
              <a:spcBef>
                <a:spcPts val="0"/>
              </a:spcBef>
              <a:spcAft>
                <a:spcPts val="0"/>
              </a:spcAft>
              <a:defRPr/>
            </a:pPr>
            <a:r>
              <a:rPr lang="en-US" sz="1800" kern="0" dirty="0">
                <a:solidFill>
                  <a:srgbClr val="FFFFFF"/>
                </a:solidFill>
                <a:latin typeface="Arial" pitchFamily="34" charset="0"/>
                <a:ea typeface="+mn-ea"/>
                <a:cs typeface="+mn-cs"/>
              </a:rPr>
              <a:t>3. not connected to an atypical network,</a:t>
            </a:r>
          </a:p>
          <a:p>
            <a:pPr algn="l" eaLnBrk="0" fontAlgn="auto" hangingPunct="0">
              <a:spcBef>
                <a:spcPts val="0"/>
              </a:spcBef>
              <a:spcAft>
                <a:spcPts val="0"/>
              </a:spcAft>
              <a:defRPr/>
            </a:pPr>
            <a:r>
              <a:rPr lang="en-US" sz="1800" kern="0" dirty="0">
                <a:solidFill>
                  <a:srgbClr val="FFFFFF"/>
                </a:solidFill>
                <a:latin typeface="Arial" pitchFamily="34" charset="0"/>
                <a:ea typeface="+mn-ea"/>
                <a:cs typeface="+mn-cs"/>
              </a:rPr>
              <a:t>4. taper off towards the periphery.</a:t>
            </a:r>
          </a:p>
        </p:txBody>
      </p:sp>
      <p:pic>
        <p:nvPicPr>
          <p:cNvPr id="10" name="Picture 2" descr="0501046"/>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4953000" y="2590800"/>
            <a:ext cx="228600" cy="381000"/>
          </a:xfrm>
          <a:prstGeom prst="rect">
            <a:avLst/>
          </a:prstGeom>
          <a:noFill/>
          <a:ln w="9525">
            <a:noFill/>
            <a:miter lim="800000"/>
            <a:headEnd/>
            <a:tailEnd/>
          </a:ln>
        </p:spPr>
      </p:pic>
    </p:spTree>
    <p:extLst>
      <p:ext uri="{BB962C8B-B14F-4D97-AF65-F5344CB8AC3E}">
        <p14:creationId xmlns:p14="http://schemas.microsoft.com/office/powerpoint/2010/main" xmlns="" val="383124936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Title 1"/>
          <p:cNvSpPr>
            <a:spLocks noGrp="1"/>
          </p:cNvSpPr>
          <p:nvPr>
            <p:ph type="title"/>
          </p:nvPr>
        </p:nvSpPr>
        <p:spPr/>
        <p:txBody>
          <a:bodyPr/>
          <a:lstStyle/>
          <a:p>
            <a:endParaRPr lang="en-US"/>
          </a:p>
        </p:txBody>
      </p:sp>
      <p:pic>
        <p:nvPicPr>
          <p:cNvPr id="400387" name="Picture 2" descr="C:\Documents and Settings\Marghooa\My Documents\Synchronized data\Images 2009\3GEN 2009\MM\Evan Berger MM pcd21.JPG"/>
          <p:cNvPicPr>
            <a:picLocks noGrp="1" noChangeAspect="1" noChangeArrowheads="1"/>
          </p:cNvPicPr>
          <p:nvPr>
            <p:ph idx="1"/>
          </p:nvPr>
        </p:nvPicPr>
        <p:blipFill>
          <a:blip r:embed="rId3" cstate="email">
            <a:extLst>
              <a:ext uri="{28A0092B-C50C-407E-A947-70E740481C1C}">
                <a14:useLocalDpi xmlns:a14="http://schemas.microsoft.com/office/drawing/2010/main" xmlns=""/>
              </a:ext>
            </a:extLst>
          </a:blip>
          <a:srcRect/>
          <a:stretch>
            <a:fillRect/>
          </a:stretch>
        </p:blipFill>
        <p:spPr>
          <a:xfrm>
            <a:off x="0" y="0"/>
            <a:ext cx="9144000" cy="6858000"/>
          </a:xfrm>
          <a:noFill/>
        </p:spPr>
      </p:pic>
      <p:sp>
        <p:nvSpPr>
          <p:cNvPr id="400388" name="TextBox 4"/>
          <p:cNvSpPr txBox="1">
            <a:spLocks noChangeArrowheads="1"/>
          </p:cNvSpPr>
          <p:nvPr/>
        </p:nvSpPr>
        <p:spPr bwMode="auto">
          <a:xfrm>
            <a:off x="304800" y="5410200"/>
            <a:ext cx="8534400" cy="923330"/>
          </a:xfrm>
          <a:prstGeom prst="rect">
            <a:avLst/>
          </a:prstGeom>
          <a:solidFill>
            <a:schemeClr val="tx1"/>
          </a:solidFill>
          <a:ln w="9525">
            <a:noFill/>
            <a:miter lim="800000"/>
            <a:headEnd/>
            <a:tailEnd/>
          </a:ln>
        </p:spPr>
        <p:txBody>
          <a:bodyPr>
            <a:prstTxWarp prst="textNoShape">
              <a:avLst/>
            </a:prstTxWarp>
            <a:spAutoFit/>
          </a:bodyPr>
          <a:lstStyle/>
          <a:p>
            <a:pPr algn="l" eaLnBrk="0" hangingPunct="0"/>
            <a:r>
              <a:rPr lang="en-US" sz="1800">
                <a:solidFill>
                  <a:srgbClr val="FFFFFF"/>
                </a:solidFill>
                <a:latin typeface="Arial" charset="0"/>
                <a:ea typeface="+mn-ea"/>
                <a:cs typeface="+mn-cs"/>
              </a:rPr>
              <a:t>Linear extensions emanating from the pigment network are considered streaks if they have at least the same thickness as the atypical network from which they arise. </a:t>
            </a:r>
          </a:p>
        </p:txBody>
      </p:sp>
      <p:grpSp>
        <p:nvGrpSpPr>
          <p:cNvPr id="2" name="Group 1"/>
          <p:cNvGrpSpPr/>
          <p:nvPr/>
        </p:nvGrpSpPr>
        <p:grpSpPr>
          <a:xfrm>
            <a:off x="7543804" y="10695"/>
            <a:ext cx="1327607" cy="2106616"/>
            <a:chOff x="7543800" y="152400"/>
            <a:chExt cx="1327607" cy="2106616"/>
          </a:xfrm>
        </p:grpSpPr>
        <p:pic>
          <p:nvPicPr>
            <p:cNvPr id="5" name="Picture 2" descr="0501046"/>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7543800" y="152400"/>
              <a:ext cx="1327607" cy="2106616"/>
            </a:xfrm>
            <a:prstGeom prst="rect">
              <a:avLst/>
            </a:prstGeom>
            <a:noFill/>
            <a:ln w="9525">
              <a:noFill/>
              <a:miter lim="800000"/>
              <a:headEnd/>
              <a:tailEnd/>
            </a:ln>
          </p:spPr>
        </p:pic>
        <p:pic>
          <p:nvPicPr>
            <p:cNvPr id="6" name="Picture 2" descr="0501046"/>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8534400" y="1066800"/>
              <a:ext cx="182880" cy="304800"/>
            </a:xfrm>
            <a:prstGeom prst="rect">
              <a:avLst/>
            </a:prstGeom>
            <a:noFill/>
            <a:ln w="9525">
              <a:noFill/>
              <a:miter lim="800000"/>
              <a:headEnd/>
              <a:tailEnd/>
            </a:ln>
          </p:spPr>
        </p:pic>
      </p:grpSp>
    </p:spTree>
    <p:extLst>
      <p:ext uri="{BB962C8B-B14F-4D97-AF65-F5344CB8AC3E}">
        <p14:creationId xmlns:p14="http://schemas.microsoft.com/office/powerpoint/2010/main" xmlns="" val="4292676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Rot="1" noChangeArrowheads="1"/>
          </p:cNvSpPr>
          <p:nvPr>
            <p:ph type="title"/>
          </p:nvPr>
        </p:nvSpPr>
        <p:spPr/>
        <p:txBody>
          <a:bodyPr/>
          <a:lstStyle/>
          <a:p>
            <a:pPr eaLnBrk="1" hangingPunct="1"/>
            <a:endParaRPr lang="en-US"/>
          </a:p>
        </p:txBody>
      </p:sp>
      <p:sp>
        <p:nvSpPr>
          <p:cNvPr id="402435" name="Rectangle 3"/>
          <p:cNvSpPr>
            <a:spLocks noGrp="1" noRot="1" noChangeArrowheads="1"/>
          </p:cNvSpPr>
          <p:nvPr>
            <p:ph type="body" idx="1"/>
          </p:nvPr>
        </p:nvSpPr>
        <p:spPr/>
        <p:txBody>
          <a:bodyPr/>
          <a:lstStyle/>
          <a:p>
            <a:pPr eaLnBrk="1" hangingPunct="1"/>
            <a:endParaRPr lang="en-US"/>
          </a:p>
        </p:txBody>
      </p:sp>
      <p:pic>
        <p:nvPicPr>
          <p:cNvPr id="402436" name="Picture 4" descr="pcd"/>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2"/>
            <a:ext cx="9144000" cy="6859588"/>
          </a:xfrm>
          <a:prstGeom prst="rect">
            <a:avLst/>
          </a:prstGeom>
          <a:noFill/>
          <a:ln w="9525">
            <a:noFill/>
            <a:miter lim="800000"/>
            <a:headEnd/>
            <a:tailEnd/>
          </a:ln>
        </p:spPr>
      </p:pic>
      <p:sp>
        <p:nvSpPr>
          <p:cNvPr id="402437" name="TextBox 6"/>
          <p:cNvSpPr txBox="1">
            <a:spLocks noChangeArrowheads="1"/>
          </p:cNvSpPr>
          <p:nvPr/>
        </p:nvSpPr>
        <p:spPr bwMode="auto">
          <a:xfrm>
            <a:off x="304800" y="5410202"/>
            <a:ext cx="8534400" cy="1200329"/>
          </a:xfrm>
          <a:prstGeom prst="rect">
            <a:avLst/>
          </a:prstGeom>
          <a:solidFill>
            <a:schemeClr val="tx1"/>
          </a:solidFill>
          <a:ln w="9525">
            <a:noFill/>
            <a:miter lim="800000"/>
            <a:headEnd/>
            <a:tailEnd/>
          </a:ln>
        </p:spPr>
        <p:txBody>
          <a:bodyPr>
            <a:prstTxWarp prst="textNoShape">
              <a:avLst/>
            </a:prstTxWarp>
            <a:spAutoFit/>
          </a:bodyPr>
          <a:lstStyle/>
          <a:p>
            <a:pPr algn="l" eaLnBrk="0" hangingPunct="0"/>
            <a:r>
              <a:rPr lang="en-US" sz="1800" dirty="0">
                <a:solidFill>
                  <a:srgbClr val="FFFFFF"/>
                </a:solidFill>
                <a:latin typeface="Arial" charset="0"/>
                <a:ea typeface="+mn-ea"/>
                <a:cs typeface="+mn-cs"/>
              </a:rPr>
              <a:t>The extensions emanating from the pigment network in this lesion are not considered streaks since they are </a:t>
            </a:r>
            <a:r>
              <a:rPr lang="en-US" sz="1800" u="sng" dirty="0">
                <a:solidFill>
                  <a:srgbClr val="FFFFFF"/>
                </a:solidFill>
                <a:latin typeface="Arial" charset="0"/>
                <a:ea typeface="+mn-ea"/>
                <a:cs typeface="+mn-cs"/>
              </a:rPr>
              <a:t>not linear </a:t>
            </a:r>
            <a:r>
              <a:rPr lang="en-US" sz="1800" dirty="0">
                <a:solidFill>
                  <a:srgbClr val="FFFFFF"/>
                </a:solidFill>
                <a:latin typeface="Arial" charset="0"/>
                <a:ea typeface="+mn-ea"/>
                <a:cs typeface="+mn-cs"/>
              </a:rPr>
              <a:t>(most show evidence of branching), are </a:t>
            </a:r>
            <a:r>
              <a:rPr lang="en-US" sz="1800" u="sng" dirty="0">
                <a:solidFill>
                  <a:srgbClr val="FFFFFF"/>
                </a:solidFill>
                <a:latin typeface="Arial" charset="0"/>
                <a:ea typeface="+mn-ea"/>
                <a:cs typeface="+mn-cs"/>
              </a:rPr>
              <a:t>not connected to an atypical network</a:t>
            </a:r>
            <a:r>
              <a:rPr lang="en-US" sz="1800" dirty="0">
                <a:solidFill>
                  <a:srgbClr val="FFFFFF"/>
                </a:solidFill>
                <a:latin typeface="Arial" charset="0"/>
                <a:ea typeface="+mn-ea"/>
                <a:cs typeface="+mn-cs"/>
              </a:rPr>
              <a:t>, and because they </a:t>
            </a:r>
            <a:r>
              <a:rPr lang="en-US" sz="1800" u="sng" dirty="0">
                <a:solidFill>
                  <a:srgbClr val="FFFFFF"/>
                </a:solidFill>
                <a:latin typeface="Arial" charset="0"/>
                <a:ea typeface="+mn-ea"/>
                <a:cs typeface="+mn-cs"/>
              </a:rPr>
              <a:t>taper off towards the periphery</a:t>
            </a:r>
            <a:r>
              <a:rPr lang="en-US" sz="1800" dirty="0">
                <a:solidFill>
                  <a:srgbClr val="FFFFFF"/>
                </a:solidFill>
                <a:latin typeface="Arial" charset="0"/>
                <a:ea typeface="+mn-ea"/>
                <a:cs typeface="+mn-cs"/>
              </a:rPr>
              <a:t>.</a:t>
            </a:r>
          </a:p>
        </p:txBody>
      </p:sp>
      <p:pic>
        <p:nvPicPr>
          <p:cNvPr id="6" name="Picture 2" descr="0501046"/>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7772404" y="152402"/>
            <a:ext cx="1147523" cy="1820863"/>
          </a:xfrm>
          <a:prstGeom prst="rect">
            <a:avLst/>
          </a:prstGeom>
          <a:noFill/>
          <a:ln w="9525">
            <a:noFill/>
            <a:miter lim="800000"/>
            <a:headEnd/>
            <a:tailEnd/>
          </a:ln>
        </p:spPr>
      </p:pic>
      <p:pic>
        <p:nvPicPr>
          <p:cNvPr id="8" name="Picture 2" descr="0501046"/>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8656320" y="990600"/>
            <a:ext cx="182880" cy="304800"/>
          </a:xfrm>
          <a:prstGeom prst="rect">
            <a:avLst/>
          </a:prstGeom>
          <a:noFill/>
          <a:ln w="9525">
            <a:noFill/>
            <a:miter lim="800000"/>
            <a:headEnd/>
            <a:tailEnd/>
          </a:ln>
        </p:spPr>
      </p:pic>
      <p:grpSp>
        <p:nvGrpSpPr>
          <p:cNvPr id="9" name="Group 8"/>
          <p:cNvGrpSpPr/>
          <p:nvPr/>
        </p:nvGrpSpPr>
        <p:grpSpPr>
          <a:xfrm>
            <a:off x="7663997" y="10695"/>
            <a:ext cx="1327607" cy="2106616"/>
            <a:chOff x="7543800" y="152400"/>
            <a:chExt cx="1327607" cy="2106616"/>
          </a:xfrm>
        </p:grpSpPr>
        <p:pic>
          <p:nvPicPr>
            <p:cNvPr id="10" name="Picture 2" descr="0501046"/>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7543800" y="152400"/>
              <a:ext cx="1327607" cy="2106616"/>
            </a:xfrm>
            <a:prstGeom prst="rect">
              <a:avLst/>
            </a:prstGeom>
            <a:noFill/>
            <a:ln w="9525">
              <a:noFill/>
              <a:miter lim="800000"/>
              <a:headEnd/>
              <a:tailEnd/>
            </a:ln>
          </p:spPr>
        </p:pic>
        <p:pic>
          <p:nvPicPr>
            <p:cNvPr id="11" name="Picture 2" descr="0501046"/>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8534400" y="1066800"/>
              <a:ext cx="182880" cy="304800"/>
            </a:xfrm>
            <a:prstGeom prst="rect">
              <a:avLst/>
            </a:prstGeom>
            <a:noFill/>
            <a:ln w="9525">
              <a:noFill/>
              <a:miter lim="800000"/>
              <a:headEnd/>
              <a:tailEnd/>
            </a:ln>
          </p:spPr>
        </p:pic>
      </p:grpSp>
    </p:spTree>
    <p:extLst>
      <p:ext uri="{BB962C8B-B14F-4D97-AF65-F5344CB8AC3E}">
        <p14:creationId xmlns:p14="http://schemas.microsoft.com/office/powerpoint/2010/main" xmlns="" val="185307249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35873" name="Rectangle 1"/>
          <p:cNvSpPr>
            <a:spLocks noGrp="1" noChangeArrowheads="1"/>
          </p:cNvSpPr>
          <p:nvPr>
            <p:ph type="title"/>
          </p:nvPr>
        </p:nvSpPr>
        <p:spPr>
          <a:xfrm>
            <a:off x="250825" y="0"/>
            <a:ext cx="8458200" cy="1524000"/>
          </a:xfrm>
        </p:spPr>
        <p:txBody>
          <a:bodyPr/>
          <a:lstStyle/>
          <a:p>
            <a:pPr eaLnBrk="1" hangingPunct="1">
              <a:defRPr/>
            </a:pPr>
            <a:r>
              <a:rPr lang="en-US" sz="4000" b="0" dirty="0" smtClean="0">
                <a:solidFill>
                  <a:srgbClr val="FFFF00"/>
                </a:solidFill>
              </a:rPr>
              <a:t>Globules</a:t>
            </a:r>
            <a:endParaRPr lang="en-US" sz="4000" b="0" dirty="0">
              <a:solidFill>
                <a:srgbClr val="FFFF00"/>
              </a:solidFill>
            </a:endParaRPr>
          </a:p>
        </p:txBody>
      </p:sp>
      <p:sp>
        <p:nvSpPr>
          <p:cNvPr id="335874" name="Rectangle 2"/>
          <p:cNvSpPr>
            <a:spLocks noGrp="1" noChangeArrowheads="1"/>
          </p:cNvSpPr>
          <p:nvPr>
            <p:ph type="body" idx="1"/>
          </p:nvPr>
        </p:nvSpPr>
        <p:spPr>
          <a:xfrm>
            <a:off x="304800" y="1557343"/>
            <a:ext cx="8534400" cy="5300663"/>
          </a:xfrm>
        </p:spPr>
        <p:txBody>
          <a:bodyPr/>
          <a:lstStyle/>
          <a:p>
            <a:pPr eaLnBrk="1" hangingPunct="1">
              <a:lnSpc>
                <a:spcPct val="90000"/>
              </a:lnSpc>
              <a:spcBef>
                <a:spcPct val="0"/>
              </a:spcBef>
              <a:buClr>
                <a:srgbClr val="FFFF00"/>
              </a:buClr>
              <a:buFont typeface="Arial"/>
              <a:buChar char="•"/>
              <a:defRPr/>
            </a:pPr>
            <a:r>
              <a:rPr lang="en-US" sz="2400" b="0" dirty="0">
                <a:solidFill>
                  <a:schemeClr val="bg1"/>
                </a:solidFill>
              </a:rPr>
              <a:t>symmetrical, round to </a:t>
            </a:r>
            <a:r>
              <a:rPr lang="en-US" sz="2400" b="0" dirty="0" smtClean="0">
                <a:solidFill>
                  <a:schemeClr val="bg1"/>
                </a:solidFill>
              </a:rPr>
              <a:t>oval, well demarcated structures </a:t>
            </a:r>
          </a:p>
          <a:p>
            <a:pPr eaLnBrk="1" hangingPunct="1">
              <a:lnSpc>
                <a:spcPct val="90000"/>
              </a:lnSpc>
              <a:spcBef>
                <a:spcPts val="1300"/>
              </a:spcBef>
              <a:buClr>
                <a:srgbClr val="FFFF00"/>
              </a:buClr>
              <a:buFont typeface="Arial"/>
              <a:buChar char="•"/>
              <a:defRPr/>
            </a:pPr>
            <a:r>
              <a:rPr lang="en-US" sz="2400" b="0" dirty="0" smtClean="0">
                <a:solidFill>
                  <a:srgbClr val="FFFFFF"/>
                </a:solidFill>
              </a:rPr>
              <a:t>&gt; </a:t>
            </a:r>
            <a:r>
              <a:rPr lang="en-US" sz="2400" b="0" dirty="0">
                <a:solidFill>
                  <a:srgbClr val="FFFFFF"/>
                </a:solidFill>
              </a:rPr>
              <a:t>0.1mm </a:t>
            </a:r>
            <a:r>
              <a:rPr lang="en-US" sz="2400" b="0" dirty="0" smtClean="0">
                <a:solidFill>
                  <a:srgbClr val="FFFFFF"/>
                </a:solidFill>
              </a:rPr>
              <a:t>diameter </a:t>
            </a:r>
            <a:endParaRPr lang="en-US" sz="2400" dirty="0">
              <a:solidFill>
                <a:srgbClr val="FFFFFF"/>
              </a:solidFill>
            </a:endParaRPr>
          </a:p>
          <a:p>
            <a:pPr eaLnBrk="1" hangingPunct="1">
              <a:lnSpc>
                <a:spcPct val="90000"/>
              </a:lnSpc>
              <a:spcBef>
                <a:spcPts val="1300"/>
              </a:spcBef>
              <a:buClr>
                <a:srgbClr val="FFFF00"/>
              </a:buClr>
              <a:buFont typeface="Arial"/>
              <a:buChar char="•"/>
              <a:defRPr/>
            </a:pPr>
            <a:r>
              <a:rPr lang="en-US" sz="2400" b="0" dirty="0">
                <a:solidFill>
                  <a:srgbClr val="FFFFFF"/>
                </a:solidFill>
              </a:rPr>
              <a:t>nests of pigmented </a:t>
            </a:r>
            <a:r>
              <a:rPr lang="en-US" sz="2400" b="0" dirty="0" smtClean="0">
                <a:solidFill>
                  <a:srgbClr val="FFFFFF"/>
                </a:solidFill>
              </a:rPr>
              <a:t>melanocytes at </a:t>
            </a:r>
            <a:r>
              <a:rPr lang="en-US" sz="2400" b="0" dirty="0" err="1" smtClean="0">
                <a:solidFill>
                  <a:srgbClr val="FFFFFF"/>
                </a:solidFill>
              </a:rPr>
              <a:t>dermo</a:t>
            </a:r>
            <a:r>
              <a:rPr lang="en-US" sz="2400" b="0" dirty="0">
                <a:solidFill>
                  <a:srgbClr val="FFFFFF"/>
                </a:solidFill>
              </a:rPr>
              <a:t>-epidermal junction, or </a:t>
            </a:r>
            <a:r>
              <a:rPr lang="en-US" sz="2400" b="0" dirty="0" smtClean="0">
                <a:solidFill>
                  <a:srgbClr val="FFFFFF"/>
                </a:solidFill>
              </a:rPr>
              <a:t>in dermis</a:t>
            </a:r>
            <a:endParaRPr lang="en-US" sz="2400" b="0" dirty="0">
              <a:solidFill>
                <a:srgbClr val="FFFFFF"/>
              </a:solidFill>
            </a:endParaRPr>
          </a:p>
          <a:p>
            <a:pPr eaLnBrk="1" hangingPunct="1">
              <a:lnSpc>
                <a:spcPct val="90000"/>
              </a:lnSpc>
              <a:spcBef>
                <a:spcPts val="1300"/>
              </a:spcBef>
              <a:buClr>
                <a:srgbClr val="FFFF00"/>
              </a:buClr>
              <a:buFont typeface="Arial"/>
              <a:buChar char="•"/>
              <a:defRPr/>
            </a:pPr>
            <a:r>
              <a:rPr lang="en-US" sz="2400" b="0" dirty="0" smtClean="0">
                <a:solidFill>
                  <a:srgbClr val="996633"/>
                </a:solidFill>
              </a:rPr>
              <a:t>brown</a:t>
            </a:r>
            <a:r>
              <a:rPr lang="en-US" sz="2400" b="0" dirty="0">
                <a:solidFill>
                  <a:srgbClr val="FFFFFF"/>
                </a:solidFill>
              </a:rPr>
              <a:t>, </a:t>
            </a:r>
            <a:r>
              <a:rPr lang="en-US" sz="2400" b="0" dirty="0">
                <a:solidFill>
                  <a:schemeClr val="bg1">
                    <a:lumMod val="50000"/>
                  </a:schemeClr>
                </a:solidFill>
              </a:rPr>
              <a:t>black</a:t>
            </a:r>
            <a:r>
              <a:rPr lang="en-US" sz="2400" b="0" dirty="0">
                <a:solidFill>
                  <a:srgbClr val="FFFFFF"/>
                </a:solidFill>
              </a:rPr>
              <a:t>, </a:t>
            </a:r>
            <a:r>
              <a:rPr lang="en-US" sz="2400" b="0" dirty="0" smtClean="0">
                <a:solidFill>
                  <a:srgbClr val="0000BF"/>
                </a:solidFill>
              </a:rPr>
              <a:t>blue</a:t>
            </a:r>
            <a:endParaRPr lang="en-US" sz="2400" dirty="0"/>
          </a:p>
        </p:txBody>
      </p:sp>
      <p:sp>
        <p:nvSpPr>
          <p:cNvPr id="622596" name="Rectangle 3"/>
          <p:cNvSpPr>
            <a:spLocks/>
          </p:cNvSpPr>
          <p:nvPr/>
        </p:nvSpPr>
        <p:spPr bwMode="auto">
          <a:xfrm>
            <a:off x="0" y="1268413"/>
            <a:ext cx="9156700" cy="69851"/>
          </a:xfrm>
          <a:prstGeom prst="rect">
            <a:avLst/>
          </a:prstGeom>
          <a:gradFill rotWithShape="0">
            <a:gsLst>
              <a:gs pos="0">
                <a:srgbClr val="EFEFFC"/>
              </a:gs>
              <a:gs pos="50000">
                <a:srgbClr val="3333CC"/>
              </a:gs>
              <a:gs pos="100000">
                <a:srgbClr val="EFEFFC"/>
              </a:gs>
            </a:gsLst>
            <a:lin ang="0" scaled="1"/>
          </a:gradFill>
          <a:ln>
            <a:noFill/>
          </a:ln>
          <a:extLst>
            <a:ext uri="{91240B29-F687-4f45-9708-019B960494DF}">
              <a14:hiddenLine xmlns:a14="http://schemas.microsoft.com/office/drawing/2010/main" xmlns="" w="50800">
                <a:solidFill>
                  <a:schemeClr val="tx1"/>
                </a:solidFill>
                <a:miter lim="800000"/>
                <a:headEnd/>
                <a:tailEnd/>
              </a14:hiddenLine>
            </a:ext>
          </a:extLst>
        </p:spPr>
        <p:txBody>
          <a:bodyPr lIns="0" tIns="0" rIns="0" bIns="0"/>
          <a:lstStyle/>
          <a:p>
            <a:endParaRPr lang="en-US" smtClean="0"/>
          </a:p>
        </p:txBody>
      </p:sp>
      <p:pic>
        <p:nvPicPr>
          <p:cNvPr id="622601" name="Picture 2" descr="BONORA, JOSEPH  (20091130120106338) 20110606103626757.jpg"/>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bwMode="auto">
          <a:xfrm rot="5400000">
            <a:off x="6581775" y="4467225"/>
            <a:ext cx="1762125" cy="197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2602" name="Picture 3" descr="McGrory, Marie I (20061201160746123) 20061205094601562.jp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81000" y="4572000"/>
            <a:ext cx="2171700" cy="180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2603" name="Picture 7" descr="AMBROSE, PAUL F (20111128145632332) 20120220133547967.jpg"/>
          <p:cNvPicPr>
            <a:picLocks noChangeAspect="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581400" y="4572000"/>
            <a:ext cx="2112962" cy="179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3215186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8" name="Slide Number Placeholder 3"/>
          <p:cNvSpPr>
            <a:spLocks noGrp="1"/>
          </p:cNvSpPr>
          <p:nvPr>
            <p:ph type="sldNum" sz="quarter" idx="10"/>
          </p:nvPr>
        </p:nvSpPr>
        <p:spPr/>
        <p:txBody>
          <a:bodyPr/>
          <a:lstStyle/>
          <a:p>
            <a:fld id="{087827B3-6C1D-4B49-A2AE-C9F936A7ED5F}" type="slidenum">
              <a:rPr lang="en-US">
                <a:solidFill>
                  <a:srgbClr val="000000"/>
                </a:solidFill>
                <a:latin typeface="Arial"/>
              </a:rPr>
              <a:pPr/>
              <a:t>4</a:t>
            </a:fld>
            <a:endParaRPr lang="en-US">
              <a:solidFill>
                <a:srgbClr val="000000"/>
              </a:solidFill>
              <a:latin typeface="Arial"/>
            </a:endParaRPr>
          </a:p>
        </p:txBody>
      </p:sp>
      <p:sp>
        <p:nvSpPr>
          <p:cNvPr id="337921" name="Rectangle 1"/>
          <p:cNvSpPr>
            <a:spLocks noGrp="1" noChangeArrowheads="1"/>
          </p:cNvSpPr>
          <p:nvPr>
            <p:ph type="title"/>
          </p:nvPr>
        </p:nvSpPr>
        <p:spPr>
          <a:ln/>
        </p:spPr>
        <p:txBody>
          <a:bodyPr rIns="132080"/>
          <a:lstStyle/>
          <a:p>
            <a:endParaRPr lang="en-US"/>
          </a:p>
        </p:txBody>
      </p:sp>
      <p:sp>
        <p:nvSpPr>
          <p:cNvPr id="337922" name="Rectangle 2"/>
          <p:cNvSpPr>
            <a:spLocks noGrp="1" noChangeArrowheads="1"/>
          </p:cNvSpPr>
          <p:nvPr>
            <p:ph type="body" idx="1"/>
          </p:nvPr>
        </p:nvSpPr>
        <p:spPr>
          <a:ln/>
        </p:spPr>
        <p:txBody>
          <a:bodyPr rIns="132080"/>
          <a:lstStyle/>
          <a:p>
            <a:endParaRPr lang="en-US"/>
          </a:p>
        </p:txBody>
      </p:sp>
      <p:sp>
        <p:nvSpPr>
          <p:cNvPr id="337923" name="Text Box 3"/>
          <p:cNvSpPr txBox="1">
            <a:spLocks noChangeArrowheads="1"/>
          </p:cNvSpPr>
          <p:nvPr/>
        </p:nvSpPr>
        <p:spPr bwMode="auto">
          <a:xfrm>
            <a:off x="7462848" y="6245225"/>
            <a:ext cx="31273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ctr"/>
            <a:fld id="{2FF3F66C-2765-0A4A-89AE-861AAF9DA3C0}" type="slidenum">
              <a:rPr lang="en-US" sz="1400">
                <a:solidFill>
                  <a:srgbClr val="000000"/>
                </a:solidFill>
                <a:latin typeface="Arial" charset="0"/>
                <a:cs typeface="Arial" charset="0"/>
                <a:sym typeface="Arial" charset="0"/>
              </a:rPr>
              <a:pPr algn="ctr"/>
              <a:t>4</a:t>
            </a:fld>
            <a:endParaRPr lang="en-US" sz="1400">
              <a:solidFill>
                <a:srgbClr val="000000"/>
              </a:solidFill>
              <a:latin typeface="Arial" charset="0"/>
              <a:cs typeface="Arial" charset="0"/>
              <a:sym typeface="Arial" charset="0"/>
            </a:endParaRPr>
          </a:p>
        </p:txBody>
      </p:sp>
      <p:pic>
        <p:nvPicPr>
          <p:cNvPr id="337924" name="Picture 4"/>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cap="flat">
                <a:solidFill>
                  <a:srgbClr val="FF3300"/>
                </a:solidFill>
                <a:round/>
                <a:headEnd/>
                <a:tailEnd/>
              </a14:hiddenLine>
            </a:ext>
          </a:extLst>
        </p:spPr>
      </p:pic>
    </p:spTree>
    <p:extLst>
      <p:ext uri="{BB962C8B-B14F-4D97-AF65-F5344CB8AC3E}">
        <p14:creationId xmlns:p14="http://schemas.microsoft.com/office/powerpoint/2010/main" xmlns="" val="15341516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endParaRPr lang="en-US" dirty="0">
              <a:solidFill>
                <a:srgbClr val="FFFFFF"/>
              </a:solidFill>
              <a:latin typeface="Arial"/>
            </a:endParaRPr>
          </a:p>
        </p:txBody>
      </p:sp>
      <p:sp>
        <p:nvSpPr>
          <p:cNvPr id="346113" name="Rectangle 1"/>
          <p:cNvSpPr>
            <a:spLocks/>
          </p:cNvSpPr>
          <p:nvPr/>
        </p:nvSpPr>
        <p:spPr bwMode="auto">
          <a:xfrm>
            <a:off x="1930400" y="3073400"/>
            <a:ext cx="5276850"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none" lIns="0" tIns="0" rIns="0" bIns="0">
            <a:spAutoFit/>
          </a:bodyPr>
          <a:lstStyle/>
          <a:p>
            <a:r>
              <a:rPr lang="en-US" sz="4400">
                <a:solidFill>
                  <a:srgbClr val="FFFFFF"/>
                </a:solidFill>
                <a:latin typeface="Arial" charset="0"/>
                <a:ea typeface="ＭＳ Ｐゴシック" charset="0"/>
                <a:cs typeface="Arial" charset="0"/>
                <a:sym typeface="Arial" charset="0"/>
              </a:rPr>
              <a:t>The color of globules</a:t>
            </a:r>
          </a:p>
        </p:txBody>
      </p:sp>
    </p:spTree>
    <p:extLst>
      <p:ext uri="{BB962C8B-B14F-4D97-AF65-F5344CB8AC3E}">
        <p14:creationId xmlns:p14="http://schemas.microsoft.com/office/powerpoint/2010/main" xmlns="" val="316642387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41414"/>
        </a:solidFill>
        <a:effectLst/>
      </p:bgPr>
    </p:bg>
    <p:spTree>
      <p:nvGrpSpPr>
        <p:cNvPr id="1" name=""/>
        <p:cNvGrpSpPr/>
        <p:nvPr/>
      </p:nvGrpSpPr>
      <p:grpSpPr>
        <a:xfrm>
          <a:off x="0" y="0"/>
          <a:ext cx="0" cy="0"/>
          <a:chOff x="0" y="0"/>
          <a:chExt cx="0" cy="0"/>
        </a:xfrm>
      </p:grpSpPr>
      <p:pic>
        <p:nvPicPr>
          <p:cNvPr id="347137" name="Picture 1"/>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1428750" y="1748359"/>
            <a:ext cx="6900863" cy="4500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miter lim="800000"/>
                <a:headEnd/>
                <a:tailEnd/>
              </a14:hiddenLine>
            </a:ext>
          </a:extLst>
        </p:spPr>
      </p:pic>
      <p:sp>
        <p:nvSpPr>
          <p:cNvPr id="347138" name="Rectangle 2"/>
          <p:cNvSpPr>
            <a:spLocks/>
          </p:cNvSpPr>
          <p:nvPr/>
        </p:nvSpPr>
        <p:spPr bwMode="auto">
          <a:xfrm>
            <a:off x="505093" y="461048"/>
            <a:ext cx="8260717" cy="10618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miter lim="800000"/>
                <a:headEnd type="none" w="med" len="med"/>
                <a:tailEnd type="none" w="med" len="med"/>
              </a14:hiddenLine>
            </a:ext>
          </a:extLst>
        </p:spPr>
        <p:txBody>
          <a:bodyPr wrap="square" lIns="38100" tIns="38100" rIns="38100" bIns="38100">
            <a:spAutoFit/>
          </a:bodyPr>
          <a:lstStyle/>
          <a:p>
            <a:r>
              <a:rPr lang="en-US" sz="3200" dirty="0">
                <a:solidFill>
                  <a:srgbClr val="FFFFFF"/>
                </a:solidFill>
                <a:latin typeface="Arial" charset="0"/>
                <a:ea typeface="ＭＳ Ｐゴシック" charset="0"/>
                <a:cs typeface="Arial" charset="0"/>
                <a:sym typeface="Arial" charset="0"/>
              </a:rPr>
              <a:t>Brown </a:t>
            </a:r>
            <a:r>
              <a:rPr lang="en-US" sz="3200" dirty="0" smtClean="0">
                <a:solidFill>
                  <a:srgbClr val="FFFFFF"/>
                </a:solidFill>
                <a:latin typeface="Arial" charset="0"/>
                <a:ea typeface="ＭＳ Ｐゴシック" charset="0"/>
                <a:cs typeface="Arial" charset="0"/>
                <a:sym typeface="Arial" charset="0"/>
              </a:rPr>
              <a:t>globules (clods, brown, small, round or oval)</a:t>
            </a:r>
            <a:endParaRPr lang="en-US" sz="3200" dirty="0">
              <a:solidFill>
                <a:srgbClr val="FFFFFF"/>
              </a:solidFill>
              <a:latin typeface="Arial" charset="0"/>
              <a:ea typeface="ＭＳ Ｐゴシック" charset="0"/>
              <a:cs typeface="Arial" charset="0"/>
              <a:sym typeface="Arial" charset="0"/>
            </a:endParaRPr>
          </a:p>
        </p:txBody>
      </p:sp>
    </p:spTree>
    <p:extLst>
      <p:ext uri="{BB962C8B-B14F-4D97-AF65-F5344CB8AC3E}">
        <p14:creationId xmlns:p14="http://schemas.microsoft.com/office/powerpoint/2010/main" xmlns="" val="84364283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61" name="Picture 1"/>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0"/>
            <a:ext cx="9144000"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pic>
        <p:nvPicPr>
          <p:cNvPr id="348162" name="Picture 2"/>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0" y="4495800"/>
            <a:ext cx="3543300" cy="2362200"/>
          </a:xfrm>
          <a:prstGeom prst="rect">
            <a:avLst/>
          </a:prstGeom>
          <a:noFill/>
          <a:ln w="9525" cap="flat">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pic>
      <p:sp>
        <p:nvSpPr>
          <p:cNvPr id="348163" name="Rectangle 3"/>
          <p:cNvSpPr>
            <a:spLocks/>
          </p:cNvSpPr>
          <p:nvPr/>
        </p:nvSpPr>
        <p:spPr bwMode="auto">
          <a:xfrm>
            <a:off x="457200" y="5956300"/>
            <a:ext cx="82423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type="none" w="med" len="med"/>
                <a:tailEnd type="none" w="med" len="med"/>
              </a14:hiddenLine>
            </a:ext>
          </a:extLst>
        </p:spPr>
        <p:txBody>
          <a:bodyPr lIns="38100" tIns="38100" rIns="38100" bIns="38100"/>
          <a:lstStyle/>
          <a:p>
            <a:r>
              <a:rPr lang="en-US" sz="2000">
                <a:latin typeface="Calibri" charset="0"/>
                <a:ea typeface="ＭＳ Ｐゴシック" charset="0"/>
                <a:cs typeface="Calibri" charset="0"/>
                <a:sym typeface="Calibri" charset="0"/>
              </a:rPr>
              <a:t>3/4/2005</a:t>
            </a:r>
          </a:p>
        </p:txBody>
      </p:sp>
      <p:sp>
        <p:nvSpPr>
          <p:cNvPr id="348164" name="Rectangle 4"/>
          <p:cNvSpPr>
            <a:spLocks/>
          </p:cNvSpPr>
          <p:nvPr/>
        </p:nvSpPr>
        <p:spPr bwMode="auto">
          <a:xfrm>
            <a:off x="275779" y="444805"/>
            <a:ext cx="8699097" cy="569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type="none" w="med" len="med"/>
                <a:tailEnd type="none" w="med" len="med"/>
              </a14:hiddenLine>
            </a:ext>
          </a:extLst>
        </p:spPr>
        <p:txBody>
          <a:bodyPr wrap="none" lIns="38100" tIns="38100" rIns="38100" bIns="38100">
            <a:spAutoFit/>
          </a:bodyPr>
          <a:lstStyle/>
          <a:p>
            <a:r>
              <a:rPr lang="en-US" sz="3200" dirty="0">
                <a:latin typeface="Arial" charset="0"/>
                <a:ea typeface="ＭＳ Ｐゴシック" charset="0"/>
                <a:cs typeface="Arial" charset="0"/>
                <a:sym typeface="Arial" charset="0"/>
              </a:rPr>
              <a:t>Blue </a:t>
            </a:r>
            <a:r>
              <a:rPr lang="en-US" sz="3200" dirty="0" smtClean="0">
                <a:latin typeface="Arial" charset="0"/>
                <a:ea typeface="ＭＳ Ｐゴシック" charset="0"/>
                <a:cs typeface="Arial" charset="0"/>
                <a:sym typeface="Arial" charset="0"/>
              </a:rPr>
              <a:t>globules (clods, blue, small, round or oval)</a:t>
            </a:r>
            <a:endParaRPr lang="en-US" sz="3200" dirty="0">
              <a:latin typeface="Arial" charset="0"/>
              <a:ea typeface="ＭＳ Ｐゴシック" charset="0"/>
              <a:cs typeface="Arial" charset="0"/>
              <a:sym typeface="Arial" charset="0"/>
            </a:endParaRPr>
          </a:p>
        </p:txBody>
      </p:sp>
    </p:spTree>
    <p:extLst>
      <p:ext uri="{BB962C8B-B14F-4D97-AF65-F5344CB8AC3E}">
        <p14:creationId xmlns:p14="http://schemas.microsoft.com/office/powerpoint/2010/main" xmlns="" val="172074335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09" name="Picture 1"/>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0"/>
            <a:ext cx="9153525" cy="670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sp>
        <p:nvSpPr>
          <p:cNvPr id="350210" name="Rectangle 2"/>
          <p:cNvSpPr>
            <a:spLocks/>
          </p:cNvSpPr>
          <p:nvPr/>
        </p:nvSpPr>
        <p:spPr bwMode="auto">
          <a:xfrm>
            <a:off x="292172" y="364557"/>
            <a:ext cx="5778826" cy="569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type="none" w="med" len="med"/>
                <a:tailEnd type="none" w="med" len="med"/>
              </a14:hiddenLine>
            </a:ext>
          </a:extLst>
        </p:spPr>
        <p:txBody>
          <a:bodyPr wrap="none" lIns="38100" tIns="38100" rIns="38100" bIns="38100">
            <a:spAutoFit/>
          </a:bodyPr>
          <a:lstStyle/>
          <a:p>
            <a:r>
              <a:rPr lang="en-US" sz="3200" dirty="0">
                <a:latin typeface="Arial" charset="0"/>
                <a:ea typeface="ＭＳ Ｐゴシック" charset="0"/>
                <a:cs typeface="Arial" charset="0"/>
                <a:sym typeface="Arial" charset="0"/>
              </a:rPr>
              <a:t>Black </a:t>
            </a:r>
            <a:r>
              <a:rPr lang="en-US" sz="3200" dirty="0" smtClean="0">
                <a:latin typeface="Arial" charset="0"/>
                <a:ea typeface="ＭＳ Ｐゴシック" charset="0"/>
                <a:cs typeface="Arial" charset="0"/>
                <a:sym typeface="Arial" charset="0"/>
              </a:rPr>
              <a:t>globules (clods, black …)</a:t>
            </a:r>
            <a:endParaRPr lang="en-US" sz="3200" dirty="0">
              <a:latin typeface="Arial" charset="0"/>
              <a:ea typeface="ＭＳ Ｐゴシック" charset="0"/>
              <a:cs typeface="Arial" charset="0"/>
              <a:sym typeface="Arial" charset="0"/>
            </a:endParaRPr>
          </a:p>
        </p:txBody>
      </p:sp>
    </p:spTree>
    <p:extLst>
      <p:ext uri="{BB962C8B-B14F-4D97-AF65-F5344CB8AC3E}">
        <p14:creationId xmlns:p14="http://schemas.microsoft.com/office/powerpoint/2010/main" xmlns="" val="153316036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endParaRPr lang="en-US" dirty="0">
              <a:solidFill>
                <a:srgbClr val="FFFFFF"/>
              </a:solidFill>
              <a:latin typeface="Arial"/>
            </a:endParaRPr>
          </a:p>
        </p:txBody>
      </p:sp>
      <p:sp>
        <p:nvSpPr>
          <p:cNvPr id="346113" name="Rectangle 1"/>
          <p:cNvSpPr>
            <a:spLocks/>
          </p:cNvSpPr>
          <p:nvPr/>
        </p:nvSpPr>
        <p:spPr bwMode="auto">
          <a:xfrm>
            <a:off x="1648957" y="3073400"/>
            <a:ext cx="5839740" cy="677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none" lIns="0" tIns="0" rIns="0" bIns="0">
            <a:spAutoFit/>
          </a:bodyPr>
          <a:lstStyle/>
          <a:p>
            <a:r>
              <a:rPr lang="en-US" sz="4400" dirty="0">
                <a:solidFill>
                  <a:srgbClr val="FFFFFF"/>
                </a:solidFill>
                <a:latin typeface="Arial" charset="0"/>
                <a:ea typeface="ＭＳ Ｐゴシック" charset="0"/>
                <a:cs typeface="Arial" charset="0"/>
                <a:sym typeface="Arial" charset="0"/>
              </a:rPr>
              <a:t>The </a:t>
            </a:r>
            <a:r>
              <a:rPr lang="en-US" sz="4400" dirty="0" smtClean="0">
                <a:solidFill>
                  <a:srgbClr val="FFFFFF"/>
                </a:solidFill>
                <a:latin typeface="Arial" charset="0"/>
                <a:ea typeface="ＭＳ Ｐゴシック" charset="0"/>
                <a:cs typeface="Arial" charset="0"/>
                <a:sym typeface="Arial" charset="0"/>
              </a:rPr>
              <a:t>shapes </a:t>
            </a:r>
            <a:r>
              <a:rPr lang="en-US" sz="4400" dirty="0">
                <a:solidFill>
                  <a:srgbClr val="FFFFFF"/>
                </a:solidFill>
                <a:latin typeface="Arial" charset="0"/>
                <a:ea typeface="ＭＳ Ｐゴシック" charset="0"/>
                <a:cs typeface="Arial" charset="0"/>
                <a:sym typeface="Arial" charset="0"/>
              </a:rPr>
              <a:t>of globules</a:t>
            </a:r>
          </a:p>
        </p:txBody>
      </p:sp>
    </p:spTree>
    <p:extLst>
      <p:ext uri="{BB962C8B-B14F-4D97-AF65-F5344CB8AC3E}">
        <p14:creationId xmlns:p14="http://schemas.microsoft.com/office/powerpoint/2010/main" xmlns="" val="78528186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 Content">
  <a:themeElements>
    <a:clrScheme name="">
      <a:dk1>
        <a:srgbClr val="808080"/>
      </a:dk1>
      <a:lt1>
        <a:srgbClr val="FFFFFF"/>
      </a:lt1>
      <a:dk2>
        <a:srgbClr val="000066"/>
      </a:dk2>
      <a:lt2>
        <a:srgbClr val="0000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fontScheme name="Default - Content">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Default - Two Content">
  <a:themeElements>
    <a:clrScheme name="">
      <a:dk1>
        <a:srgbClr val="808080"/>
      </a:dk1>
      <a:lt1>
        <a:srgbClr val="FFFFFF"/>
      </a:lt1>
      <a:dk2>
        <a:srgbClr val="000066"/>
      </a:dk2>
      <a:lt2>
        <a:srgbClr val="0000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fontScheme name="Default - Two Content">
      <a:majorFont>
        <a:latin typeface="Times New Roman"/>
        <a:ea typeface="ヒラギノ明朝 ProN W3"/>
        <a:cs typeface="ヒラギノ明朝 ProN W3"/>
      </a:majorFont>
      <a:minorFont>
        <a:latin typeface="Times New Roma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wo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Default - Title and Chart">
  <a:themeElements>
    <a:clrScheme name="">
      <a:dk1>
        <a:srgbClr val="808080"/>
      </a:dk1>
      <a:lt1>
        <a:srgbClr val="FFFFFF"/>
      </a:lt1>
      <a:dk2>
        <a:srgbClr val="000066"/>
      </a:dk2>
      <a:lt2>
        <a:srgbClr val="0000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fontScheme name="Default - Title and Chart">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h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Default - Title Slide copy 6">
  <a:themeElements>
    <a:clrScheme name="">
      <a:dk1>
        <a:srgbClr val="808080"/>
      </a:dk1>
      <a:lt1>
        <a:srgbClr val="FFFFFF"/>
      </a:lt1>
      <a:dk2>
        <a:srgbClr val="000066"/>
      </a:dk2>
      <a:lt2>
        <a:srgbClr val="0000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fontScheme name="Default - Title Slide copy 6">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copy 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Default - Title and Content copy 5">
  <a:themeElements>
    <a:clrScheme name="">
      <a:dk1>
        <a:srgbClr val="808080"/>
      </a:dk1>
      <a:lt1>
        <a:srgbClr val="FFFFFF"/>
      </a:lt1>
      <a:dk2>
        <a:srgbClr val="000066"/>
      </a:dk2>
      <a:lt2>
        <a:srgbClr val="0000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fontScheme name="Default - Title and Content copy 5">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Default - Title and Content copy 13">
  <a:themeElements>
    <a:clrScheme name="Default - Title and Content copy 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13">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Title &amp; 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Title - Center">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Photo - Horizontal">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Photo - Horizontal Reflectio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Horizont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Blank copy">
  <a:themeElements>
    <a:clrScheme name="">
      <a:dk1>
        <a:srgbClr val="000000"/>
      </a:dk1>
      <a:lt1>
        <a:srgbClr val="FFFFFF"/>
      </a:lt1>
      <a:dk2>
        <a:srgbClr val="000000"/>
      </a:dk2>
      <a:lt2>
        <a:srgbClr val="808080"/>
      </a:lt2>
      <a:accent1>
        <a:srgbClr val="DDD9C3"/>
      </a:accent1>
      <a:accent2>
        <a:srgbClr val="333399"/>
      </a:accent2>
      <a:accent3>
        <a:srgbClr val="FFFFFF"/>
      </a:accent3>
      <a:accent4>
        <a:srgbClr val="000000"/>
      </a:accent4>
      <a:accent5>
        <a:srgbClr val="EBE9DE"/>
      </a:accent5>
      <a:accent6>
        <a:srgbClr val="2D2D8A"/>
      </a:accent6>
      <a:hlink>
        <a:srgbClr val="009999"/>
      </a:hlink>
      <a:folHlink>
        <a:srgbClr val="99CC00"/>
      </a:folHlink>
    </a:clrScheme>
    <a:fontScheme name="Default - Blank copy">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Blank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Photo - Vertical">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Photo - Vertical Reflectio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Vertic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Title - Top">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Blank">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Title &amp; Bullets - Lef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Title &amp; Bullets - 2 Colum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Title &amp; Bullets - Righ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Title, Bullets &amp; Photo">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Default - Title and Content copy 6">
  <a:themeElements>
    <a:clrScheme name="Default - Title and Content copy 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6">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Default - Title and Content">
  <a:themeElements>
    <a:clrScheme name="">
      <a:dk1>
        <a:srgbClr val="808080"/>
      </a:dk1>
      <a:lt1>
        <a:srgbClr val="FFFFFF"/>
      </a:lt1>
      <a:dk2>
        <a:srgbClr val="000066"/>
      </a:dk2>
      <a:lt2>
        <a:srgbClr val="0000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fontScheme name="Default - Title and Content">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 Two Content copy 5">
  <a:themeElements>
    <a:clrScheme name="">
      <a:dk1>
        <a:srgbClr val="808080"/>
      </a:dk1>
      <a:lt1>
        <a:srgbClr val="FFFFFF"/>
      </a:lt1>
      <a:dk2>
        <a:srgbClr val="000066"/>
      </a:dk2>
      <a:lt2>
        <a:srgbClr val="000000"/>
      </a:lt2>
      <a:accent1>
        <a:srgbClr val="FFFFFF"/>
      </a:accent1>
      <a:accent2>
        <a:srgbClr val="333399"/>
      </a:accent2>
      <a:accent3>
        <a:srgbClr val="AAAAB8"/>
      </a:accent3>
      <a:accent4>
        <a:srgbClr val="DADADA"/>
      </a:accent4>
      <a:accent5>
        <a:srgbClr val="FFFFFF"/>
      </a:accent5>
      <a:accent6>
        <a:srgbClr val="2D2D8A"/>
      </a:accent6>
      <a:hlink>
        <a:srgbClr val="009999"/>
      </a:hlink>
      <a:folHlink>
        <a:srgbClr val="99CC00"/>
      </a:folHlink>
    </a:clrScheme>
    <a:fontScheme name="Default - Two Content copy 5">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wo Content copy 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Default - Title Slide">
  <a:themeElements>
    <a:clrScheme name="">
      <a:dk1>
        <a:srgbClr val="808080"/>
      </a:dk1>
      <a:lt1>
        <a:srgbClr val="FFFFFF"/>
      </a:lt1>
      <a:dk2>
        <a:srgbClr val="000066"/>
      </a:dk2>
      <a:lt2>
        <a:srgbClr val="0000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fontScheme name="Default - Title Slide">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Default - Title and Content copy 12">
  <a:themeElements>
    <a:clrScheme name="Default - Title and Content copy 1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12">
      <a:majorFont>
        <a:latin typeface="Arial"/>
        <a:ea typeface="ヒラギノ角ゴ ProN W6"/>
        <a:cs typeface="ヒラギノ角ゴ ProN W6"/>
      </a:majorFont>
      <a:minorFont>
        <a:latin typeface="Arial"/>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1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Default - Blank copy">
  <a:themeElements>
    <a:clrScheme name="Default - Blank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Blank copy">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Blank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Default - Title and 4 Content">
  <a:themeElements>
    <a:clrScheme name="">
      <a:dk1>
        <a:srgbClr val="808080"/>
      </a:dk1>
      <a:lt1>
        <a:srgbClr val="FFFFFF"/>
      </a:lt1>
      <a:dk2>
        <a:srgbClr val="000066"/>
      </a:dk2>
      <a:lt2>
        <a:srgbClr val="0000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fontScheme name="Default - Title and 4 Content">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4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Default - Title and Content copy 6">
  <a:themeElements>
    <a:clrScheme name="">
      <a:dk1>
        <a:srgbClr val="808080"/>
      </a:dk1>
      <a:lt1>
        <a:srgbClr val="FFFFFF"/>
      </a:lt1>
      <a:dk2>
        <a:srgbClr val="000066"/>
      </a:dk2>
      <a:lt2>
        <a:srgbClr val="0000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fontScheme name="Default - Title and Content copy 6">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Default - Blank copy 6">
  <a:themeElements>
    <a:clrScheme name="">
      <a:dk1>
        <a:srgbClr val="808080"/>
      </a:dk1>
      <a:lt1>
        <a:srgbClr val="FFFFFF"/>
      </a:lt1>
      <a:dk2>
        <a:srgbClr val="000066"/>
      </a:dk2>
      <a:lt2>
        <a:srgbClr val="0000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fontScheme name="Default - Blank copy 6">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Blank copy 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Default - Title and Content copy 3">
  <a:themeElements>
    <a:clrScheme name="Default - Title and Content copy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3">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Default - Blank copy 1">
  <a:themeElements>
    <a:clrScheme name="Default - Blank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Blank copy 1">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Blank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Default - Blank copy 2">
  <a:themeElements>
    <a:clrScheme name="Default - Blank copy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Blank copy 2">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Blank copy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Default - Title and Content">
  <a:themeElements>
    <a:clrScheme name="">
      <a:dk1>
        <a:srgbClr val="808080"/>
      </a:dk1>
      <a:lt1>
        <a:srgbClr val="FFFFFF"/>
      </a:lt1>
      <a:dk2>
        <a:srgbClr val="000066"/>
      </a:dk2>
      <a:lt2>
        <a:srgbClr val="0000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fontScheme name="Default - Title and Content">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 Blank copy 2">
  <a:themeElements>
    <a:clrScheme name="">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Default - Blank copy 2">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Blank copy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Default - Title and Content">
  <a:themeElements>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Default - Content copy">
  <a:themeElements>
    <a:clrScheme name="Default - Content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Content copy">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Content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Default - Content copy">
  <a:themeElements>
    <a:clrScheme name="">
      <a:dk1>
        <a:srgbClr val="808080"/>
      </a:dk1>
      <a:lt1>
        <a:srgbClr val="FFFFFF"/>
      </a:lt1>
      <a:dk2>
        <a:srgbClr val="000066"/>
      </a:dk2>
      <a:lt2>
        <a:srgbClr val="0000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fontScheme name="Default - Content copy">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Content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Default - Title, Text, and Content copy 1">
  <a:themeElements>
    <a:clrScheme name="">
      <a:dk1>
        <a:srgbClr val="808080"/>
      </a:dk1>
      <a:lt1>
        <a:srgbClr val="FFFFFF"/>
      </a:lt1>
      <a:dk2>
        <a:srgbClr val="000066"/>
      </a:dk2>
      <a:lt2>
        <a:srgbClr val="0000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fontScheme name="Default - Title, Text, and Content copy 1">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Text, and Content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Default - Title and Content copy 5">
  <a:themeElements>
    <a:clrScheme name="Default - Title and Content copy 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5">
      <a:majorFont>
        <a:latin typeface="Arial"/>
        <a:ea typeface="ヒラギノ角ゴ ProN W6"/>
        <a:cs typeface="ヒラギノ角ゴ ProN W6"/>
      </a:majorFont>
      <a:minorFont>
        <a:latin typeface="Arial"/>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Default - Title, Text, and 2 Content">
  <a:themeElements>
    <a:clrScheme name="">
      <a:dk1>
        <a:srgbClr val="808080"/>
      </a:dk1>
      <a:lt1>
        <a:srgbClr val="FFFFFF"/>
      </a:lt1>
      <a:dk2>
        <a:srgbClr val="000066"/>
      </a:dk2>
      <a:lt2>
        <a:srgbClr val="0000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fontScheme name="Default - Title, Text, and 2 Content">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Text, and 2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Default - Two Content copy 4">
  <a:themeElements>
    <a:clrScheme name="">
      <a:dk1>
        <a:srgbClr val="808080"/>
      </a:dk1>
      <a:lt1>
        <a:srgbClr val="FFFFFF"/>
      </a:lt1>
      <a:dk2>
        <a:srgbClr val="000066"/>
      </a:dk2>
      <a:lt2>
        <a:srgbClr val="0000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fontScheme name="Default - Two Content copy 4">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wo Content copy 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Default - Two Content copy">
  <a:themeElements>
    <a:clrScheme name="">
      <a:dk1>
        <a:srgbClr val="808080"/>
      </a:dk1>
      <a:lt1>
        <a:srgbClr val="FFFFFF"/>
      </a:lt1>
      <a:dk2>
        <a:srgbClr val="000066"/>
      </a:dk2>
      <a:lt2>
        <a:srgbClr val="0000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fontScheme name="Default - Two Content copy">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wo Content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Default - Title, Content, and 2 Content copy">
  <a:themeElements>
    <a:clrScheme name="">
      <a:dk1>
        <a:srgbClr val="808080"/>
      </a:dk1>
      <a:lt1>
        <a:srgbClr val="FFFFFF"/>
      </a:lt1>
      <a:dk2>
        <a:srgbClr val="000066"/>
      </a:dk2>
      <a:lt2>
        <a:srgbClr val="0000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fontScheme name="Default - Title, Content, and 2 Content copy">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Content, and 2 Content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Default - Two Content copy 1">
  <a:themeElements>
    <a:clrScheme name="">
      <a:dk1>
        <a:srgbClr val="000000"/>
      </a:dk1>
      <a:lt1>
        <a:srgbClr val="000066"/>
      </a:lt1>
      <a:dk2>
        <a:srgbClr val="000000"/>
      </a:dk2>
      <a:lt2>
        <a:srgbClr val="808080"/>
      </a:lt2>
      <a:accent1>
        <a:srgbClr val="BBE0E3"/>
      </a:accent1>
      <a:accent2>
        <a:srgbClr val="333399"/>
      </a:accent2>
      <a:accent3>
        <a:srgbClr val="AAAAB8"/>
      </a:accent3>
      <a:accent4>
        <a:srgbClr val="000000"/>
      </a:accent4>
      <a:accent5>
        <a:srgbClr val="DAEDEF"/>
      </a:accent5>
      <a:accent6>
        <a:srgbClr val="2D2D8A"/>
      </a:accent6>
      <a:hlink>
        <a:srgbClr val="009999"/>
      </a:hlink>
      <a:folHlink>
        <a:srgbClr val="99CC00"/>
      </a:folHlink>
    </a:clrScheme>
    <a:fontScheme name="Default - Two Content copy 1">
      <a:majorFont>
        <a:latin typeface="Arial"/>
        <a:ea typeface="ヒラギノ角ゴ ProN W6"/>
        <a:cs typeface="ヒラギノ角ゴ ProN W6"/>
      </a:majorFont>
      <a:minorFont>
        <a:latin typeface="Arial"/>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wo Content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 Two Content copy 7">
  <a:themeElements>
    <a:clrScheme name="">
      <a:dk1>
        <a:srgbClr val="808080"/>
      </a:dk1>
      <a:lt1>
        <a:srgbClr val="FFFFFF"/>
      </a:lt1>
      <a:dk2>
        <a:srgbClr val="000066"/>
      </a:dk2>
      <a:lt2>
        <a:srgbClr val="000000"/>
      </a:lt2>
      <a:accent1>
        <a:srgbClr val="FFFFFF"/>
      </a:accent1>
      <a:accent2>
        <a:srgbClr val="333399"/>
      </a:accent2>
      <a:accent3>
        <a:srgbClr val="AAAAB8"/>
      </a:accent3>
      <a:accent4>
        <a:srgbClr val="DADADA"/>
      </a:accent4>
      <a:accent5>
        <a:srgbClr val="FFFFFF"/>
      </a:accent5>
      <a:accent6>
        <a:srgbClr val="2D2D8A"/>
      </a:accent6>
      <a:hlink>
        <a:srgbClr val="009999"/>
      </a:hlink>
      <a:folHlink>
        <a:srgbClr val="99CC00"/>
      </a:folHlink>
    </a:clrScheme>
    <a:fontScheme name="Default - Two Content copy 7">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wo Content copy 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Default - Title and Content copy 2">
  <a:themeElements>
    <a:clrScheme name="Default - Title and Content copy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2">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Default - Title and Content copy 3">
  <a:themeElements>
    <a:clrScheme name="">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fontScheme name="Default - Title and Content copy 3">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Default - Title Slide">
  <a:themeElements>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Slide">
      <a:majorFont>
        <a:latin typeface="Arial"/>
        <a:ea typeface="ヒラギノ角ゴ ProN W6"/>
        <a:cs typeface="ヒラギノ角ゴ ProN W6"/>
      </a:majorFont>
      <a:minorFont>
        <a:latin typeface="Arial"/>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Default - Two Content">
  <a:themeElements>
    <a:clrScheme name="">
      <a:dk1>
        <a:srgbClr val="808080"/>
      </a:dk1>
      <a:lt1>
        <a:srgbClr val="FFFFFF"/>
      </a:lt1>
      <a:dk2>
        <a:srgbClr val="000066"/>
      </a:dk2>
      <a:lt2>
        <a:srgbClr val="0000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fontScheme name="Default - Two Content">
      <a:majorFont>
        <a:latin typeface="Times New Roman"/>
        <a:ea typeface="ヒラギノ明朝 ProN W3"/>
        <a:cs typeface="ヒラギノ明朝 ProN W3"/>
      </a:majorFont>
      <a:minorFont>
        <a:latin typeface="Times New Roma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wo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Default - Title Only">
  <a:themeElements>
    <a:clrScheme name="">
      <a:dk1>
        <a:srgbClr val="808080"/>
      </a:dk1>
      <a:lt1>
        <a:srgbClr val="FFFFFF"/>
      </a:lt1>
      <a:dk2>
        <a:srgbClr val="000066"/>
      </a:dk2>
      <a:lt2>
        <a:srgbClr val="0000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fontScheme name="Default - Title Only">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6_Nouvelle présentation">
  <a:themeElements>
    <a:clrScheme name="Nouvelle présentation 10">
      <a:dk1>
        <a:srgbClr val="000000"/>
      </a:dk1>
      <a:lt1>
        <a:srgbClr val="FFFFFF"/>
      </a:lt1>
      <a:dk2>
        <a:srgbClr val="0000FF"/>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B2B2B2"/>
      </a:folHlink>
    </a:clrScheme>
    <a:fontScheme name="Nouvelle pré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a:srcRect/>
          <a:stretch>
            <a:fillRect/>
          </a:stretch>
        </a:blipFill>
        <a:ln w="5080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a:srcRect/>
          <a:stretch>
            <a:fillRect/>
          </a:stretch>
        </a:blipFill>
        <a:ln w="5080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Nouvelle pré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ouvelle pré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uvelle pré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ouvelle pré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ouvelle pré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B2B2B2"/>
        </a:folHlink>
      </a:clrScheme>
      <a:clrMap bg1="lt1" tx1="dk1" bg2="lt2" tx2="dk2" accent1="accent1" accent2="accent2" accent3="accent3" accent4="accent4" accent5="accent5" accent6="accent6" hlink="hlink" folHlink="folHlink"/>
    </a:extraClrScheme>
    <a:extraClrScheme>
      <a:clrScheme name="Nouvelle présentation 9">
        <a:dk1>
          <a:srgbClr val="000000"/>
        </a:dk1>
        <a:lt1>
          <a:srgbClr val="FFFFFF"/>
        </a:lt1>
        <a:dk2>
          <a:srgbClr val="0000FF"/>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uvelle présentation 10">
        <a:dk1>
          <a:srgbClr val="000000"/>
        </a:dk1>
        <a:lt1>
          <a:srgbClr val="FFFFFF"/>
        </a:lt1>
        <a:dk2>
          <a:srgbClr val="0000FF"/>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13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7_Default - Title and Content copy 1">
  <a:themeElements>
    <a:clrScheme name="">
      <a:dk1>
        <a:srgbClr val="000000"/>
      </a:dk1>
      <a:lt1>
        <a:srgbClr val="FFFFFF"/>
      </a:lt1>
      <a:dk2>
        <a:srgbClr val="000000"/>
      </a:dk2>
      <a:lt2>
        <a:srgbClr val="808080"/>
      </a:lt2>
      <a:accent1>
        <a:srgbClr val="CC6600"/>
      </a:accent1>
      <a:accent2>
        <a:srgbClr val="333399"/>
      </a:accent2>
      <a:accent3>
        <a:srgbClr val="FFFFFF"/>
      </a:accent3>
      <a:accent4>
        <a:srgbClr val="000000"/>
      </a:accent4>
      <a:accent5>
        <a:srgbClr val="E2B8AA"/>
      </a:accent5>
      <a:accent6>
        <a:srgbClr val="2D2D8A"/>
      </a:accent6>
      <a:hlink>
        <a:srgbClr val="009999"/>
      </a:hlink>
      <a:folHlink>
        <a:srgbClr val="99CC00"/>
      </a:folHlink>
    </a:clrScheme>
    <a:fontScheme name="Default - Title and Content copy 1">
      <a:majorFont>
        <a:latin typeface="Arial"/>
        <a:ea typeface="ヒラギノ角ゴ ProN W6"/>
        <a:cs typeface="ヒラギノ角ゴ ProN W6"/>
      </a:majorFont>
      <a:minorFont>
        <a:latin typeface="Arial"/>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2_Title &amp; Bullets">
  <a:themeElements>
    <a:clrScheme name="">
      <a:dk1>
        <a:srgbClr val="000000"/>
      </a:dk1>
      <a:lt1>
        <a:srgbClr val="000000"/>
      </a:lt1>
      <a:dk2>
        <a:srgbClr val="000000"/>
      </a:dk2>
      <a:lt2>
        <a:srgbClr val="808080"/>
      </a:lt2>
      <a:accent1>
        <a:srgbClr val="000000"/>
      </a:accent1>
      <a:accent2>
        <a:srgbClr val="333399"/>
      </a:accent2>
      <a:accent3>
        <a:srgbClr val="AAAAAA"/>
      </a:accent3>
      <a:accent4>
        <a:srgbClr val="000000"/>
      </a:accent4>
      <a:accent5>
        <a:srgbClr val="AAAAAA"/>
      </a:accent5>
      <a:accent6>
        <a:srgbClr val="2D2D8A"/>
      </a:accent6>
      <a:hlink>
        <a:srgbClr val="009999"/>
      </a:hlink>
      <a:folHlink>
        <a:srgbClr val="99CC00"/>
      </a:folHlink>
    </a:clrScheme>
    <a:fontScheme name="Title &amp; Bullets">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5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 Title and Content copy 8">
  <a:themeElements>
    <a:clrScheme name="Default - Title and Content copy 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8">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Default - Blank copy 3">
  <a:themeElements>
    <a:clrScheme name="">
      <a:dk1>
        <a:srgbClr val="808080"/>
      </a:dk1>
      <a:lt1>
        <a:srgbClr val="FFFFFF"/>
      </a:lt1>
      <a:dk2>
        <a:srgbClr val="000066"/>
      </a:dk2>
      <a:lt2>
        <a:srgbClr val="000000"/>
      </a:lt2>
      <a:accent1>
        <a:srgbClr val="000066"/>
      </a:accent1>
      <a:accent2>
        <a:srgbClr val="333399"/>
      </a:accent2>
      <a:accent3>
        <a:srgbClr val="AAAAB8"/>
      </a:accent3>
      <a:accent4>
        <a:srgbClr val="DADADA"/>
      </a:accent4>
      <a:accent5>
        <a:srgbClr val="AAAAB8"/>
      </a:accent5>
      <a:accent6>
        <a:srgbClr val="2D2D8A"/>
      </a:accent6>
      <a:hlink>
        <a:srgbClr val="009999"/>
      </a:hlink>
      <a:folHlink>
        <a:srgbClr val="99CC00"/>
      </a:folHlink>
    </a:clrScheme>
    <a:fontScheme name="Default - Blank copy 3">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Blank copy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2_Default - Title and Content copy">
  <a:themeElements>
    <a:clrScheme name="">
      <a:dk1>
        <a:srgbClr val="000000"/>
      </a:dk1>
      <a:lt1>
        <a:srgbClr val="000000"/>
      </a:lt1>
      <a:dk2>
        <a:srgbClr val="000000"/>
      </a:dk2>
      <a:lt2>
        <a:srgbClr val="808080"/>
      </a:lt2>
      <a:accent1>
        <a:srgbClr val="DDDDDD"/>
      </a:accent1>
      <a:accent2>
        <a:srgbClr val="333399"/>
      </a:accent2>
      <a:accent3>
        <a:srgbClr val="AAAAAA"/>
      </a:accent3>
      <a:accent4>
        <a:srgbClr val="000000"/>
      </a:accent4>
      <a:accent5>
        <a:srgbClr val="EBEBEB"/>
      </a:accent5>
      <a:accent6>
        <a:srgbClr val="2D2D8A"/>
      </a:accent6>
      <a:hlink>
        <a:srgbClr val="009999"/>
      </a:hlink>
      <a:folHlink>
        <a:srgbClr val="99CC00"/>
      </a:folHlink>
    </a:clrScheme>
    <a:fontScheme name="Default - Title and Content copy">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5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1_Title &amp; Bullets">
  <a:themeElements>
    <a:clrScheme name="">
      <a:dk1>
        <a:srgbClr val="000000"/>
      </a:dk1>
      <a:lt1>
        <a:srgbClr val="000000"/>
      </a:lt1>
      <a:dk2>
        <a:srgbClr val="000000"/>
      </a:dk2>
      <a:lt2>
        <a:srgbClr val="808080"/>
      </a:lt2>
      <a:accent1>
        <a:srgbClr val="000000"/>
      </a:accent1>
      <a:accent2>
        <a:srgbClr val="333399"/>
      </a:accent2>
      <a:accent3>
        <a:srgbClr val="AAAAAA"/>
      </a:accent3>
      <a:accent4>
        <a:srgbClr val="000000"/>
      </a:accent4>
      <a:accent5>
        <a:srgbClr val="AAAAAA"/>
      </a:accent5>
      <a:accent6>
        <a:srgbClr val="2D2D8A"/>
      </a:accent6>
      <a:hlink>
        <a:srgbClr val="009999"/>
      </a:hlink>
      <a:folHlink>
        <a:srgbClr val="99CC00"/>
      </a:folHlink>
    </a:clrScheme>
    <a:fontScheme name="Title &amp; Bullets">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Default - Title and Content copy 1">
  <a:themeElements>
    <a:clrScheme name="">
      <a:dk1>
        <a:srgbClr val="000000"/>
      </a:dk1>
      <a:lt1>
        <a:srgbClr val="FFFFFF"/>
      </a:lt1>
      <a:dk2>
        <a:srgbClr val="000000"/>
      </a:dk2>
      <a:lt2>
        <a:srgbClr val="808080"/>
      </a:lt2>
      <a:accent1>
        <a:srgbClr val="CC6600"/>
      </a:accent1>
      <a:accent2>
        <a:srgbClr val="333399"/>
      </a:accent2>
      <a:accent3>
        <a:srgbClr val="FFFFFF"/>
      </a:accent3>
      <a:accent4>
        <a:srgbClr val="000000"/>
      </a:accent4>
      <a:accent5>
        <a:srgbClr val="E2B8AA"/>
      </a:accent5>
      <a:accent6>
        <a:srgbClr val="2D2D8A"/>
      </a:accent6>
      <a:hlink>
        <a:srgbClr val="009999"/>
      </a:hlink>
      <a:folHlink>
        <a:srgbClr val="99CC00"/>
      </a:folHlink>
    </a:clrScheme>
    <a:fontScheme name="Default - Title and Content copy 1">
      <a:majorFont>
        <a:latin typeface="Arial"/>
        <a:ea typeface="ヒラギノ角ゴ ProN W6"/>
        <a:cs typeface="ヒラギノ角ゴ ProN W6"/>
      </a:majorFont>
      <a:minorFont>
        <a:latin typeface="Arial"/>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Nouvelle présentation">
  <a:themeElements>
    <a:clrScheme name="">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Nouvelle présentation">
      <a:majorFont>
        <a:latin typeface="Arial"/>
        <a:ea typeface="ヒラギノ角ゴ ProN W6"/>
        <a:cs typeface="ヒラギノ角ゴ ProN W6"/>
      </a:majorFont>
      <a:minorFont>
        <a:latin typeface="Arial"/>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1_Default - Title, Text, and Content">
  <a:themeElements>
    <a:clrScheme name="">
      <a:dk1>
        <a:srgbClr val="808080"/>
      </a:dk1>
      <a:lt1>
        <a:srgbClr val="FFFFFF"/>
      </a:lt1>
      <a:dk2>
        <a:srgbClr val="000066"/>
      </a:dk2>
      <a:lt2>
        <a:srgbClr val="0000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fontScheme name="Default - Title, Text, and Content">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Text,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7_Nouvelle présentation">
  <a:themeElements>
    <a:clrScheme name="Nouvelle présentation 10">
      <a:dk1>
        <a:srgbClr val="000000"/>
      </a:dk1>
      <a:lt1>
        <a:srgbClr val="FFFFFF"/>
      </a:lt1>
      <a:dk2>
        <a:srgbClr val="0000FF"/>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B2B2B2"/>
      </a:folHlink>
    </a:clrScheme>
    <a:fontScheme name="Nouvelle pré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a:srcRect/>
          <a:stretch>
            <a:fillRect/>
          </a:stretch>
        </a:blipFill>
        <a:ln w="5080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a:srcRect/>
          <a:stretch>
            <a:fillRect/>
          </a:stretch>
        </a:blipFill>
        <a:ln w="5080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Nouvelle pré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ouvelle pré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uvelle pré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ouvelle pré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ouvelle pré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B2B2B2"/>
        </a:folHlink>
      </a:clrScheme>
      <a:clrMap bg1="lt1" tx1="dk1" bg2="lt2" tx2="dk2" accent1="accent1" accent2="accent2" accent3="accent3" accent4="accent4" accent5="accent5" accent6="accent6" hlink="hlink" folHlink="folHlink"/>
    </a:extraClrScheme>
    <a:extraClrScheme>
      <a:clrScheme name="Nouvelle présentation 9">
        <a:dk1>
          <a:srgbClr val="000000"/>
        </a:dk1>
        <a:lt1>
          <a:srgbClr val="FFFFFF"/>
        </a:lt1>
        <a:dk2>
          <a:srgbClr val="0000FF"/>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uvelle présentation 10">
        <a:dk1>
          <a:srgbClr val="000000"/>
        </a:dk1>
        <a:lt1>
          <a:srgbClr val="FFFFFF"/>
        </a:lt1>
        <a:dk2>
          <a:srgbClr val="0000FF"/>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Default - Title, Text, and Content">
  <a:themeElements>
    <a:clrScheme name="Default - Title, Text,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Text, and Content">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Text,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efault - Title and 4 Content copy">
  <a:themeElements>
    <a:clrScheme name="Default - Title and 4 Content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4 Content copy">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4 Content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Default - Blank copy 21">
  <a:themeElements>
    <a:clrScheme name="">
      <a:dk1>
        <a:srgbClr val="808080"/>
      </a:dk1>
      <a:lt1>
        <a:srgbClr val="FFFFFF"/>
      </a:lt1>
      <a:dk2>
        <a:srgbClr val="002060"/>
      </a:dk2>
      <a:lt2>
        <a:srgbClr val="000000"/>
      </a:lt2>
      <a:accent1>
        <a:srgbClr val="BBE0E3"/>
      </a:accent1>
      <a:accent2>
        <a:srgbClr val="333399"/>
      </a:accent2>
      <a:accent3>
        <a:srgbClr val="AAABB6"/>
      </a:accent3>
      <a:accent4>
        <a:srgbClr val="DADADA"/>
      </a:accent4>
      <a:accent5>
        <a:srgbClr val="DAEDEF"/>
      </a:accent5>
      <a:accent6>
        <a:srgbClr val="2D2D8A"/>
      </a:accent6>
      <a:hlink>
        <a:srgbClr val="009999"/>
      </a:hlink>
      <a:folHlink>
        <a:srgbClr val="99CC00"/>
      </a:folHlink>
    </a:clrScheme>
    <a:fontScheme name="Default - Blank copy 21">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Blank copy 2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Pages>0</Pages>
  <Words>654</Words>
  <Characters>0</Characters>
  <Application>Microsoft Office PowerPoint</Application>
  <PresentationFormat>On-screen Show (4:3)</PresentationFormat>
  <Lines>0</Lines>
  <Paragraphs>73</Paragraphs>
  <Slides>24</Slides>
  <Notes>12</Notes>
  <HiddenSlides>0</HiddenSlides>
  <MMClips>0</MMClips>
  <ScaleCrop>false</ScaleCrop>
  <HeadingPairs>
    <vt:vector size="4" baseType="variant">
      <vt:variant>
        <vt:lpstr>Theme</vt:lpstr>
      </vt:variant>
      <vt:variant>
        <vt:i4>67</vt:i4>
      </vt:variant>
      <vt:variant>
        <vt:lpstr>Slide Titles</vt:lpstr>
      </vt:variant>
      <vt:variant>
        <vt:i4>24</vt:i4>
      </vt:variant>
    </vt:vector>
  </HeadingPairs>
  <TitlesOfParts>
    <vt:vector size="91" baseType="lpstr">
      <vt:lpstr>Default - Content</vt:lpstr>
      <vt:lpstr>Default - Blank copy</vt:lpstr>
      <vt:lpstr>Default - Two Content copy 5</vt:lpstr>
      <vt:lpstr>Default - Blank copy 2</vt:lpstr>
      <vt:lpstr>Default - Two Content copy 7</vt:lpstr>
      <vt:lpstr>Default - Title and Content copy 8</vt:lpstr>
      <vt:lpstr>Default - Title, Text, and Content</vt:lpstr>
      <vt:lpstr>Default - Title and 4 Content copy</vt:lpstr>
      <vt:lpstr>Default - Blank copy 21</vt:lpstr>
      <vt:lpstr>Default - Two Content</vt:lpstr>
      <vt:lpstr>Default - Title and Chart</vt:lpstr>
      <vt:lpstr>Default - Title Slide copy 6</vt:lpstr>
      <vt:lpstr>Default - Title and Content copy 5</vt:lpstr>
      <vt:lpstr>Default - Title and Content copy 13</vt:lpstr>
      <vt:lpstr>Title &amp; Bullets</vt:lpstr>
      <vt:lpstr>Title - Center</vt:lpstr>
      <vt:lpstr>Title &amp; Subtitle</vt:lpstr>
      <vt:lpstr>Photo - Horizontal</vt:lpstr>
      <vt:lpstr>Photo - Horizontal Reflection</vt:lpstr>
      <vt:lpstr>Photo - Vertical</vt:lpstr>
      <vt:lpstr>Photo - Vertical Reflection</vt:lpstr>
      <vt:lpstr>Title - Top</vt:lpstr>
      <vt:lpstr>Blank</vt:lpstr>
      <vt:lpstr>Title &amp; Bullets - Left</vt:lpstr>
      <vt:lpstr>Title &amp; Bullets - 2 Column</vt:lpstr>
      <vt:lpstr>Title &amp; Bullets - Right</vt:lpstr>
      <vt:lpstr>Title, Bullets &amp; Photo</vt:lpstr>
      <vt:lpstr>Default - Title and Content copy 6</vt:lpstr>
      <vt:lpstr>Default - Title and Content</vt:lpstr>
      <vt:lpstr>Default - Title Slide</vt:lpstr>
      <vt:lpstr>Default - Title and Content copy 12</vt:lpstr>
      <vt:lpstr>Default - Blank copy</vt:lpstr>
      <vt:lpstr>Default - Title and 4 Content</vt:lpstr>
      <vt:lpstr>Default - Title and Content copy 6</vt:lpstr>
      <vt:lpstr>Default - Blank copy 6</vt:lpstr>
      <vt:lpstr>Default - Title and Content copy 3</vt:lpstr>
      <vt:lpstr>Default - Blank copy 1</vt:lpstr>
      <vt:lpstr>Default - Blank copy 2</vt:lpstr>
      <vt:lpstr>Default - Title and Content</vt:lpstr>
      <vt:lpstr>Default - Title and Content</vt:lpstr>
      <vt:lpstr>Default - Content copy</vt:lpstr>
      <vt:lpstr>Default - Content copy</vt:lpstr>
      <vt:lpstr>Default - Title, Text, and Content copy 1</vt:lpstr>
      <vt:lpstr>Default - Title and Content copy 5</vt:lpstr>
      <vt:lpstr>Default - Title, Text, and 2 Content</vt:lpstr>
      <vt:lpstr>Default - Two Content copy 4</vt:lpstr>
      <vt:lpstr>Default - Two Content copy</vt:lpstr>
      <vt:lpstr>Default - Title, Content, and 2 Content copy</vt:lpstr>
      <vt:lpstr>Default - Two Content copy 1</vt:lpstr>
      <vt:lpstr>Default - Title and Content copy 2</vt:lpstr>
      <vt:lpstr>Default - Title and Content copy 3</vt:lpstr>
      <vt:lpstr>Default - Title Slide</vt:lpstr>
      <vt:lpstr>Default - Two Content</vt:lpstr>
      <vt:lpstr>Default - Title Only</vt:lpstr>
      <vt:lpstr>6_Nouvelle présentation</vt:lpstr>
      <vt:lpstr>13_Clouds</vt:lpstr>
      <vt:lpstr>7_Default - Title and Content copy 1</vt:lpstr>
      <vt:lpstr>2_Title &amp; Bullets</vt:lpstr>
      <vt:lpstr>5_Default Design</vt:lpstr>
      <vt:lpstr>Default - Blank copy 3</vt:lpstr>
      <vt:lpstr>2_Default - Title and Content copy</vt:lpstr>
      <vt:lpstr>5_Clouds</vt:lpstr>
      <vt:lpstr>1_Title &amp; Bullets</vt:lpstr>
      <vt:lpstr>Default - Title and Content copy 1</vt:lpstr>
      <vt:lpstr>Nouvelle présentation</vt:lpstr>
      <vt:lpstr>1_Default - Title, Text, and Content</vt:lpstr>
      <vt:lpstr>7_Nouvelle présentation</vt:lpstr>
      <vt:lpstr>Tutorial on Dots/Globules and Streaks</vt:lpstr>
      <vt:lpstr>Dots/Globules</vt:lpstr>
      <vt:lpstr>Globules</vt:lpstr>
      <vt:lpstr>Slide 4</vt:lpstr>
      <vt:lpstr>Slide 5</vt:lpstr>
      <vt:lpstr>Slide 6</vt:lpstr>
      <vt:lpstr>Slide 7</vt:lpstr>
      <vt:lpstr>Slide 8</vt:lpstr>
      <vt:lpstr>Slide 9</vt:lpstr>
      <vt:lpstr>Round to oval</vt:lpstr>
      <vt:lpstr>Slide 11</vt:lpstr>
      <vt:lpstr>Dots</vt:lpstr>
      <vt:lpstr>Slide 13</vt:lpstr>
      <vt:lpstr>Slide 14</vt:lpstr>
      <vt:lpstr>Slide 15</vt:lpstr>
      <vt:lpstr>Definition of streaks</vt:lpstr>
      <vt:lpstr>Slide 17</vt:lpstr>
      <vt:lpstr>Definition of streaks</vt:lpstr>
      <vt:lpstr>Streaks off tumor body</vt:lpstr>
      <vt:lpstr>Slide 20</vt:lpstr>
      <vt:lpstr>Slide 21</vt:lpstr>
      <vt:lpstr>Streaks off network</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2016-01-06T13:11:31Z</dcterms:modified>
</cp:coreProperties>
</file>